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77" r:id="rId4"/>
    <p:sldId id="269" r:id="rId5"/>
    <p:sldId id="276" r:id="rId6"/>
    <p:sldId id="261" r:id="rId7"/>
    <p:sldId id="27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Afghanistan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Crimes of Communism</a:t>
            </a:r>
          </a:p>
        </p:txBody>
      </p:sp>
    </p:spTree>
    <p:extLst>
      <p:ext uri="{BB962C8B-B14F-4D97-AF65-F5344CB8AC3E}">
        <p14:creationId xmlns:p14="http://schemas.microsoft.com/office/powerpoint/2010/main" val="2035940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E9C7-FCC7-4C05-9E96-1F347B5D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Afghanistan to 1973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E306D-1FBB-4395-9CDC-6CFE36DF53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Geography and social makeup</a:t>
            </a:r>
          </a:p>
          <a:p>
            <a:endParaRPr lang="en-US" dirty="0"/>
          </a:p>
          <a:p>
            <a:r>
              <a:rPr lang="en-US" dirty="0"/>
              <a:t>Treaties with Russia/USSR from 1921</a:t>
            </a:r>
          </a:p>
          <a:p>
            <a:endParaRPr lang="en-US" dirty="0"/>
          </a:p>
          <a:p>
            <a:r>
              <a:rPr lang="en-US" dirty="0"/>
              <a:t>Moves toward modernization</a:t>
            </a:r>
          </a:p>
          <a:p>
            <a:endParaRPr lang="en-US" dirty="0"/>
          </a:p>
          <a:p>
            <a:r>
              <a:rPr lang="en-US" dirty="0"/>
              <a:t>DPPA (PDPA)</a:t>
            </a:r>
          </a:p>
        </p:txBody>
      </p:sp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id="{AC015680-6B59-4B64-B9B2-9B1C9FF1FD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9838" y="2046993"/>
            <a:ext cx="5033962" cy="3908601"/>
          </a:xfrm>
        </p:spPr>
      </p:pic>
    </p:spTree>
    <p:extLst>
      <p:ext uri="{BB962C8B-B14F-4D97-AF65-F5344CB8AC3E}">
        <p14:creationId xmlns:p14="http://schemas.microsoft.com/office/powerpoint/2010/main" val="652006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E9C7-FCC7-4C05-9E96-1F347B5D4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Two Coups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E306D-1FBB-4395-9CDC-6CFE36DF53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1973: Daoud coup</a:t>
            </a:r>
          </a:p>
          <a:p>
            <a:endParaRPr lang="en-US" dirty="0"/>
          </a:p>
          <a:p>
            <a:r>
              <a:rPr lang="en-US" dirty="0"/>
              <a:t>Role of Communists</a:t>
            </a:r>
          </a:p>
          <a:p>
            <a:endParaRPr lang="en-US" dirty="0"/>
          </a:p>
          <a:p>
            <a:r>
              <a:rPr lang="en-US" dirty="0"/>
              <a:t>1978: Communist coup</a:t>
            </a:r>
          </a:p>
          <a:p>
            <a:endParaRPr lang="en-US" dirty="0"/>
          </a:p>
          <a:p>
            <a:r>
              <a:rPr lang="en-US" dirty="0" err="1"/>
              <a:t>Taraki</a:t>
            </a:r>
            <a:r>
              <a:rPr lang="en-US" dirty="0"/>
              <a:t>, </a:t>
            </a:r>
            <a:r>
              <a:rPr lang="en-US" dirty="0" err="1"/>
              <a:t>Karmal</a:t>
            </a:r>
            <a:r>
              <a:rPr lang="en-US" dirty="0"/>
              <a:t>, Amin</a:t>
            </a:r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F4CB6D46-CC26-4558-B2AE-D4336454DF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78131" y="1825625"/>
            <a:ext cx="3117376" cy="4351338"/>
          </a:xfrm>
        </p:spPr>
      </p:pic>
    </p:spTree>
    <p:extLst>
      <p:ext uri="{BB962C8B-B14F-4D97-AF65-F5344CB8AC3E}">
        <p14:creationId xmlns:p14="http://schemas.microsoft.com/office/powerpoint/2010/main" val="3185503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E51FF-298A-4F70-AABE-DD1E3B1F7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Repression and Resistance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EB68C-A752-4373-A26C-7DFAC62589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Purges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Attacks on traditional society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Rebellion</a:t>
            </a:r>
          </a:p>
          <a:p>
            <a:endParaRPr lang="en-US" dirty="0"/>
          </a:p>
          <a:p>
            <a:r>
              <a:rPr lang="en-US" dirty="0" err="1"/>
              <a:t>Taraki</a:t>
            </a:r>
            <a:r>
              <a:rPr lang="en-US" dirty="0"/>
              <a:t> replaced by Amin</a:t>
            </a:r>
          </a:p>
        </p:txBody>
      </p:sp>
      <p:pic>
        <p:nvPicPr>
          <p:cNvPr id="42" name="Content Placeholder 41">
            <a:extLst>
              <a:ext uri="{FF2B5EF4-FFF2-40B4-BE49-F238E27FC236}">
                <a16:creationId xmlns:a16="http://schemas.microsoft.com/office/drawing/2014/main" id="{A688A5A7-8EF6-4D7C-8C03-399B44714F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518" y="1982246"/>
            <a:ext cx="2980952" cy="4038095"/>
          </a:xfrm>
        </p:spPr>
      </p:pic>
    </p:spTree>
    <p:extLst>
      <p:ext uri="{BB962C8B-B14F-4D97-AF65-F5344CB8AC3E}">
        <p14:creationId xmlns:p14="http://schemas.microsoft.com/office/powerpoint/2010/main" val="151076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E9C7-FCC7-4C05-9E96-1F347B5D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Soviet 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E306D-1FBB-4395-9CDC-6CFE36DF53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Dec. 1979 invasion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Amin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 err="1">
                <a:sym typeface="Wingdings" panose="05000000000000000000" pitchFamily="2" charset="2"/>
              </a:rPr>
              <a:t>Karmal</a:t>
            </a:r>
            <a:endParaRPr lang="en-US" dirty="0"/>
          </a:p>
          <a:p>
            <a:endParaRPr lang="en-US" dirty="0"/>
          </a:p>
          <a:p>
            <a:r>
              <a:rPr lang="en-US" dirty="0"/>
              <a:t>Terror and war crimes</a:t>
            </a:r>
          </a:p>
          <a:p>
            <a:endParaRPr lang="en-US" dirty="0"/>
          </a:p>
          <a:p>
            <a:r>
              <a:rPr lang="en-US" dirty="0"/>
              <a:t>“The Soviet Vietnam”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id="{5A95AE6F-A86B-4AC8-BC92-79E735C904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99092" y="2032000"/>
            <a:ext cx="6318433" cy="3619500"/>
          </a:xfrm>
        </p:spPr>
      </p:pic>
    </p:spTree>
    <p:extLst>
      <p:ext uri="{BB962C8B-B14F-4D97-AF65-F5344CB8AC3E}">
        <p14:creationId xmlns:p14="http://schemas.microsoft.com/office/powerpoint/2010/main" val="3210588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of Repression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C72EDC25-57F1-4735-A668-4D83D87B4A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Refugees</a:t>
            </a:r>
          </a:p>
          <a:p>
            <a:endParaRPr lang="en-US" dirty="0"/>
          </a:p>
          <a:p>
            <a:r>
              <a:rPr lang="en-US" dirty="0"/>
              <a:t>Destruction of villages</a:t>
            </a:r>
          </a:p>
          <a:p>
            <a:endParaRPr lang="en-US" dirty="0"/>
          </a:p>
          <a:p>
            <a:r>
              <a:rPr lang="en-US" dirty="0"/>
              <a:t>Political terror</a:t>
            </a:r>
          </a:p>
          <a:p>
            <a:endParaRPr lang="en-US" dirty="0"/>
          </a:p>
          <a:p>
            <a:r>
              <a:rPr lang="en-US" dirty="0"/>
              <a:t>Child indoctrination</a:t>
            </a:r>
          </a:p>
        </p:txBody>
      </p:sp>
      <p:pic>
        <p:nvPicPr>
          <p:cNvPr id="34" name="Content Placeholder 33">
            <a:extLst>
              <a:ext uri="{FF2B5EF4-FFF2-40B4-BE49-F238E27FC236}">
                <a16:creationId xmlns:a16="http://schemas.microsoft.com/office/drawing/2014/main" id="{25D9EB19-A586-445A-845E-D09C5EA797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9838" y="2322487"/>
            <a:ext cx="5033962" cy="3357613"/>
          </a:xfrm>
        </p:spPr>
      </p:pic>
    </p:spTree>
    <p:extLst>
      <p:ext uri="{BB962C8B-B14F-4D97-AF65-F5344CB8AC3E}">
        <p14:creationId xmlns:p14="http://schemas.microsoft.com/office/powerpoint/2010/main" val="137300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E9C7-FCC7-4C05-9E96-1F347B5D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Toll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2984CA6-E1EB-4AAE-9FAD-161DF492B8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Soviet withdrawal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Dead and wounded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Refugees</a:t>
            </a:r>
          </a:p>
          <a:p>
            <a:endParaRPr lang="en-US" dirty="0"/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45A2074F-C331-46DF-903A-F42F606154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0775" y="2050691"/>
            <a:ext cx="5024438" cy="3901206"/>
          </a:xfrm>
        </p:spPr>
      </p:pic>
    </p:spTree>
    <p:extLst>
      <p:ext uri="{BB962C8B-B14F-4D97-AF65-F5344CB8AC3E}">
        <p14:creationId xmlns:p14="http://schemas.microsoft.com/office/powerpoint/2010/main" val="2712668799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19616</TotalTime>
  <Words>93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Corbel</vt:lpstr>
      <vt:lpstr>Wingdings</vt:lpstr>
      <vt:lpstr>Depth</vt:lpstr>
      <vt:lpstr>Afghanistan</vt:lpstr>
      <vt:lpstr>Afghanistan to 1973</vt:lpstr>
      <vt:lpstr>Two Coups</vt:lpstr>
      <vt:lpstr>Repression and Resistance</vt:lpstr>
      <vt:lpstr>Soviet Intervention</vt:lpstr>
      <vt:lpstr>Scale of Repression</vt:lpstr>
      <vt:lpstr>Human Toll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Foundations</dc:title>
  <dc:creator>Jason Jewell</dc:creator>
  <cp:lastModifiedBy>Jason Jewell</cp:lastModifiedBy>
  <cp:revision>50</cp:revision>
  <dcterms:created xsi:type="dcterms:W3CDTF">2021-11-06T15:06:02Z</dcterms:created>
  <dcterms:modified xsi:type="dcterms:W3CDTF">2022-07-29T21:49:18Z</dcterms:modified>
</cp:coreProperties>
</file>