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77" r:id="rId4"/>
    <p:sldId id="269" r:id="rId5"/>
    <p:sldId id="27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0">
                      <a:schemeClr val="tx1"/>
                    </a:gs>
                    <a:gs pos="68000">
                      <a:srgbClr val="F1F1F1"/>
                    </a:gs>
                    <a:gs pos="100000">
                      <a:schemeClr val="bg1">
                        <a:lumMod val="11000"/>
                        <a:lumOff val="89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pPr lvl="0" algn="r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</a:lstStyle>
          <a:p>
            <a:pPr marL="0" lvl="0" indent="0" algn="r"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32000"/>
                        <a:lumOff val="68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Post-Cold-War Communism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Crimes of Communism</a:t>
            </a:r>
          </a:p>
        </p:txBody>
      </p:sp>
    </p:spTree>
    <p:extLst>
      <p:ext uri="{BB962C8B-B14F-4D97-AF65-F5344CB8AC3E}">
        <p14:creationId xmlns:p14="http://schemas.microsoft.com/office/powerpoint/2010/main" val="203594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E9C7-FCC7-4C05-9E96-1F347B5D4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Eurocommunism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E306D-1FBB-4395-9CDC-6CFE36DF53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Principles</a:t>
            </a:r>
          </a:p>
          <a:p>
            <a:pPr lvl="1"/>
            <a:r>
              <a:rPr lang="en-US" dirty="0"/>
              <a:t>Independence from Moscow</a:t>
            </a:r>
          </a:p>
          <a:p>
            <a:pPr lvl="1"/>
            <a:r>
              <a:rPr lang="en-US" dirty="0"/>
              <a:t>Democratic</a:t>
            </a:r>
          </a:p>
          <a:p>
            <a:pPr lvl="1"/>
            <a:r>
              <a:rPr lang="en-US" dirty="0"/>
              <a:t>Retains Marxist class analysis</a:t>
            </a:r>
          </a:p>
          <a:p>
            <a:endParaRPr lang="en-US" dirty="0"/>
          </a:p>
          <a:p>
            <a:r>
              <a:rPr lang="en-US" dirty="0"/>
              <a:t>Gateway to post-communism?</a:t>
            </a:r>
          </a:p>
          <a:p>
            <a:pPr lvl="1"/>
            <a:r>
              <a:rPr lang="en-US" dirty="0"/>
              <a:t>Social democracy</a:t>
            </a:r>
          </a:p>
          <a:p>
            <a:pPr lvl="1"/>
            <a:r>
              <a:rPr lang="en-US" dirty="0"/>
              <a:t>Environmentalism</a:t>
            </a:r>
          </a:p>
        </p:txBody>
      </p:sp>
      <p:pic>
        <p:nvPicPr>
          <p:cNvPr id="34" name="Content Placeholder 33">
            <a:extLst>
              <a:ext uri="{FF2B5EF4-FFF2-40B4-BE49-F238E27FC236}">
                <a16:creationId xmlns:a16="http://schemas.microsoft.com/office/drawing/2014/main" id="{8881E0B7-E94F-46E3-98EE-BD46EABD35C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21500" y="1324865"/>
            <a:ext cx="3543300" cy="4951337"/>
          </a:xfrm>
        </p:spPr>
      </p:pic>
    </p:spTree>
    <p:extLst>
      <p:ext uri="{BB962C8B-B14F-4D97-AF65-F5344CB8AC3E}">
        <p14:creationId xmlns:p14="http://schemas.microsoft.com/office/powerpoint/2010/main" val="652006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E9C7-FCC7-4C05-9E96-1F347B5D4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“Mises Was Right”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E306D-1FBB-4395-9CDC-6CFE36DF53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Socialist calculation debate is over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Socialists on the defensive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Gradual acceptance of markets in some form</a:t>
            </a:r>
          </a:p>
        </p:txBody>
      </p:sp>
      <p:pic>
        <p:nvPicPr>
          <p:cNvPr id="31" name="Content Placeholder 30">
            <a:extLst>
              <a:ext uri="{FF2B5EF4-FFF2-40B4-BE49-F238E27FC236}">
                <a16:creationId xmlns:a16="http://schemas.microsoft.com/office/drawing/2014/main" id="{25818D95-BA46-4CBA-8D61-4EBC16A5C26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44381" y="1825625"/>
            <a:ext cx="3184876" cy="4351338"/>
          </a:xfrm>
        </p:spPr>
      </p:pic>
    </p:spTree>
    <p:extLst>
      <p:ext uri="{BB962C8B-B14F-4D97-AF65-F5344CB8AC3E}">
        <p14:creationId xmlns:p14="http://schemas.microsoft.com/office/powerpoint/2010/main" val="3185503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E51FF-298A-4F70-AABE-DD1E3B1F7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State of Communism Worldwide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EB68C-A752-4373-A26C-7DFAC62589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Communist/Marxist parties active everywhere (success in Venezuela)</a:t>
            </a:r>
          </a:p>
          <a:p>
            <a:endParaRPr lang="en-US" dirty="0"/>
          </a:p>
          <a:p>
            <a:r>
              <a:rPr lang="en-US" dirty="0"/>
              <a:t>Cuba, North Korea, China, Laos, Vietnam</a:t>
            </a:r>
          </a:p>
          <a:p>
            <a:endParaRPr lang="en-US" dirty="0"/>
          </a:p>
          <a:p>
            <a:r>
              <a:rPr lang="en-US" dirty="0"/>
              <a:t>“Revisionist Marxist” regimes in Asia, Africa, Latin America</a:t>
            </a:r>
          </a:p>
        </p:txBody>
      </p:sp>
      <p:pic>
        <p:nvPicPr>
          <p:cNvPr id="48" name="Content Placeholder 47">
            <a:extLst>
              <a:ext uri="{FF2B5EF4-FFF2-40B4-BE49-F238E27FC236}">
                <a16:creationId xmlns:a16="http://schemas.microsoft.com/office/drawing/2014/main" id="{519F9C7F-408D-4A1A-90F5-9ED1E0AB526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20775" y="2874394"/>
            <a:ext cx="5024438" cy="2253800"/>
          </a:xfrm>
        </p:spPr>
      </p:pic>
    </p:spTree>
    <p:extLst>
      <p:ext uri="{BB962C8B-B14F-4D97-AF65-F5344CB8AC3E}">
        <p14:creationId xmlns:p14="http://schemas.microsoft.com/office/powerpoint/2010/main" val="151076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E9C7-FCC7-4C05-9E96-1F347B5D4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Wokeness Communist?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E306D-1FBB-4395-9CDC-6CFE36DF53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Frankfurt School and the “Long March through the Institutions”</a:t>
            </a:r>
          </a:p>
          <a:p>
            <a:endParaRPr lang="en-US" dirty="0"/>
          </a:p>
          <a:p>
            <a:r>
              <a:rPr lang="en-US" dirty="0"/>
              <a:t>Feminism, LGBTQ+, Critical Race Theory, etc.</a:t>
            </a:r>
          </a:p>
          <a:p>
            <a:endParaRPr lang="en-US" dirty="0"/>
          </a:p>
          <a:p>
            <a:r>
              <a:rPr lang="en-US" dirty="0"/>
              <a:t>Yoram Hazony on “The Challenge of Marxism”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4" name="Content Placeholder 33">
            <a:extLst>
              <a:ext uri="{FF2B5EF4-FFF2-40B4-BE49-F238E27FC236}">
                <a16:creationId xmlns:a16="http://schemas.microsoft.com/office/drawing/2014/main" id="{D35E218C-8D9A-45D9-BC39-14A70F0D5A5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84256" y="2072481"/>
            <a:ext cx="2905125" cy="3857625"/>
          </a:xfrm>
        </p:spPr>
      </p:pic>
    </p:spTree>
    <p:extLst>
      <p:ext uri="{BB962C8B-B14F-4D97-AF65-F5344CB8AC3E}">
        <p14:creationId xmlns:p14="http://schemas.microsoft.com/office/powerpoint/2010/main" val="3210588997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B4B4B"/>
      </a:dk2>
      <a:lt2>
        <a:srgbClr val="8ED5C1"/>
      </a:lt2>
      <a:accent1>
        <a:srgbClr val="73CBB2"/>
      </a:accent1>
      <a:accent2>
        <a:srgbClr val="AACD5B"/>
      </a:accent2>
      <a:accent3>
        <a:srgbClr val="65A9E1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47428100-C732-4B2E-A30A-5273F581A0F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20896</TotalTime>
  <Words>114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Corbel</vt:lpstr>
      <vt:lpstr>Depth</vt:lpstr>
      <vt:lpstr>Post-Cold-War Communism</vt:lpstr>
      <vt:lpstr>Eurocommunism</vt:lpstr>
      <vt:lpstr>“Mises Was Right”</vt:lpstr>
      <vt:lpstr>State of Communism Worldwide</vt:lpstr>
      <vt:lpstr>Is Wokeness Communist?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</dc:title>
  <dc:creator>Jason Jewell</dc:creator>
  <cp:lastModifiedBy>Jason Jewell</cp:lastModifiedBy>
  <cp:revision>58</cp:revision>
  <dcterms:created xsi:type="dcterms:W3CDTF">2021-11-06T15:06:02Z</dcterms:created>
  <dcterms:modified xsi:type="dcterms:W3CDTF">2022-07-30T19:09:17Z</dcterms:modified>
</cp:coreProperties>
</file>