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7" r:id="rId4"/>
    <p:sldId id="269" r:id="rId5"/>
    <p:sldId id="276" r:id="rId6"/>
    <p:sldId id="261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Afrocommunism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over African Communism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Communist commitment by French propaganda</a:t>
            </a:r>
          </a:p>
          <a:p>
            <a:endParaRPr lang="en-US" dirty="0"/>
          </a:p>
          <a:p>
            <a:r>
              <a:rPr lang="en-US" dirty="0"/>
              <a:t>Several bona fide Communist groups</a:t>
            </a:r>
          </a:p>
          <a:p>
            <a:pPr lvl="1"/>
            <a:r>
              <a:rPr lang="en-US" dirty="0"/>
              <a:t>MPLA</a:t>
            </a:r>
          </a:p>
          <a:p>
            <a:pPr lvl="1"/>
            <a:r>
              <a:rPr lang="en-US" dirty="0"/>
              <a:t>Frelimo</a:t>
            </a:r>
          </a:p>
          <a:p>
            <a:pPr lvl="1"/>
            <a:r>
              <a:rPr lang="en-US" dirty="0"/>
              <a:t>Congo Workers Party</a:t>
            </a:r>
          </a:p>
          <a:p>
            <a:pPr lvl="1"/>
            <a:r>
              <a:rPr lang="en-US" dirty="0"/>
              <a:t>Ethiopian Workers Party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0A87FDAD-F2D3-4444-A1EC-D6EE2A2605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446435"/>
            <a:ext cx="5033962" cy="3109717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Ethiopia: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Haile Selassie I (1930-1974)</a:t>
            </a:r>
          </a:p>
          <a:p>
            <a:endParaRPr lang="en-US" dirty="0"/>
          </a:p>
          <a:p>
            <a:r>
              <a:rPr lang="en-US" dirty="0"/>
              <a:t>1974 coup: the </a:t>
            </a:r>
            <a:r>
              <a:rPr lang="en-US" dirty="0" err="1"/>
              <a:t>Derg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Mengistu Haile Mariam (1937-)</a:t>
            </a:r>
          </a:p>
          <a:p>
            <a:endParaRPr lang="en-US" dirty="0"/>
          </a:p>
          <a:p>
            <a:r>
              <a:rPr lang="en-US" dirty="0"/>
              <a:t>Collectivization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622BC42B-F004-4595-8A37-30678BA74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5067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Ethiopia: Red Terror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EPRP and MEISON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Mass executions/graves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War against separatists</a:t>
            </a: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36975CA6-A49F-40DC-8213-F0622959D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325958"/>
            <a:ext cx="5024438" cy="3350672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Ethiopia: Famines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Population displacement and “villagization”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End of Ethiopian communism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D82F0B2-14FD-4509-BB5C-3950B2B75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5994" y="1825625"/>
            <a:ext cx="3561650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Angola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8B845258-D64A-4BD9-9B61-E36B652E0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0391" y="1825625"/>
            <a:ext cx="3392856" cy="4351338"/>
          </a:xfr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72EDC25-57F1-4735-A668-4D83D87B4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Coalition government</a:t>
            </a:r>
          </a:p>
          <a:p>
            <a:pPr lvl="1"/>
            <a:r>
              <a:rPr lang="en-US" dirty="0"/>
              <a:t>MPLA</a:t>
            </a:r>
          </a:p>
          <a:p>
            <a:pPr lvl="1"/>
            <a:r>
              <a:rPr lang="en-US" dirty="0"/>
              <a:t>FNLA</a:t>
            </a:r>
          </a:p>
          <a:p>
            <a:pPr lvl="1"/>
            <a:r>
              <a:rPr lang="en-US" dirty="0"/>
              <a:t>UNITA</a:t>
            </a:r>
          </a:p>
          <a:p>
            <a:endParaRPr lang="en-US" dirty="0"/>
          </a:p>
          <a:p>
            <a:r>
              <a:rPr lang="en-US" dirty="0"/>
              <a:t>Agostinho </a:t>
            </a:r>
            <a:r>
              <a:rPr lang="en-US" dirty="0" err="1"/>
              <a:t>Neto</a:t>
            </a:r>
            <a:r>
              <a:rPr lang="en-US" dirty="0"/>
              <a:t> (1922-1979)</a:t>
            </a:r>
          </a:p>
          <a:p>
            <a:endParaRPr lang="en-US" dirty="0"/>
          </a:p>
          <a:p>
            <a:r>
              <a:rPr lang="en-US" dirty="0"/>
              <a:t>Economic collapse; civil war</a:t>
            </a:r>
          </a:p>
        </p:txBody>
      </p:sp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CBE7615-04F6-4D52-B1ED-1855261A7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302" y="1825625"/>
            <a:ext cx="3465383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984CA6-E1EB-4AAE-9FAD-161DF492B8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Frelimo and villagization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Rhodesia and </a:t>
            </a:r>
            <a:r>
              <a:rPr lang="en-US" dirty="0" err="1"/>
              <a:t>Renamo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SNASP and reeducation camps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687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19347</TotalTime>
  <Words>102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Afrocommunism</vt:lpstr>
      <vt:lpstr>Debate over African Communism </vt:lpstr>
      <vt:lpstr>Ethiopia: Revolution</vt:lpstr>
      <vt:lpstr>Ethiopia: Red Terror</vt:lpstr>
      <vt:lpstr>Ethiopia: Famines</vt:lpstr>
      <vt:lpstr>Angola</vt:lpstr>
      <vt:lpstr>Mozambique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45</cp:revision>
  <dcterms:created xsi:type="dcterms:W3CDTF">2021-11-06T15:06:02Z</dcterms:created>
  <dcterms:modified xsi:type="dcterms:W3CDTF">2022-07-29T17:20:06Z</dcterms:modified>
</cp:coreProperties>
</file>