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8" r:id="rId3"/>
    <p:sldId id="277" r:id="rId4"/>
    <p:sldId id="269" r:id="rId5"/>
    <p:sldId id="276" r:id="rId6"/>
    <p:sldId id="261" r:id="rId7"/>
    <p:sldId id="278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76" d="100"/>
          <a:sy n="76" d="100"/>
        </p:scale>
        <p:origin x="132" y="7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0">
                      <a:schemeClr val="tx1"/>
                    </a:gs>
                    <a:gs pos="68000">
                      <a:srgbClr val="F1F1F1"/>
                    </a:gs>
                    <a:gs pos="100000">
                      <a:schemeClr val="bg1">
                        <a:lumMod val="11000"/>
                        <a:lumOff val="89000"/>
                      </a:schemeClr>
                    </a:gs>
                  </a:gsLst>
                  <a:lin ang="54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</a:defRPr>
            </a:lvl1pPr>
          </a:lstStyle>
          <a:p>
            <a:pPr lvl="0" algn="r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</a:lstStyle>
          <a:p>
            <a:pPr marL="0" lvl="0" indent="0" algn="r">
              <a:buNone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32000"/>
                        <a:lumOff val="68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7/26/2022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13000"/>
                  <a:lumOff val="87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dirty="0" err="1"/>
              <a:t>Afrocommunism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Crimes of Communism</a:t>
            </a:r>
          </a:p>
        </p:txBody>
      </p:sp>
    </p:spTree>
    <p:extLst>
      <p:ext uri="{BB962C8B-B14F-4D97-AF65-F5344CB8AC3E}">
        <p14:creationId xmlns:p14="http://schemas.microsoft.com/office/powerpoint/2010/main" val="2035940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EE9C7-FCC7-4C05-9E96-1F347B5D4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Debate over African Communism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E306D-1FBB-4395-9CDC-6CFE36DF5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Communist commitment by French propaganda</a:t>
            </a:r>
          </a:p>
          <a:p>
            <a:endParaRPr lang="en-US" dirty="0"/>
          </a:p>
          <a:p>
            <a:r>
              <a:rPr lang="en-US" dirty="0"/>
              <a:t>Several bona fide Communist groups</a:t>
            </a:r>
          </a:p>
          <a:p>
            <a:pPr lvl="1"/>
            <a:r>
              <a:rPr lang="en-US" dirty="0"/>
              <a:t>MPLA</a:t>
            </a:r>
          </a:p>
          <a:p>
            <a:pPr lvl="1"/>
            <a:r>
              <a:rPr lang="en-US" dirty="0"/>
              <a:t>Frelimo</a:t>
            </a:r>
          </a:p>
          <a:p>
            <a:pPr lvl="1"/>
            <a:r>
              <a:rPr lang="en-US" dirty="0"/>
              <a:t>Congo Workers Party</a:t>
            </a:r>
          </a:p>
          <a:p>
            <a:pPr lvl="1"/>
            <a:r>
              <a:rPr lang="en-US" dirty="0"/>
              <a:t>Ethiopian Workers Party</a:t>
            </a:r>
          </a:p>
        </p:txBody>
      </p:sp>
      <p:pic>
        <p:nvPicPr>
          <p:cNvPr id="25" name="Content Placeholder 24">
            <a:extLst>
              <a:ext uri="{FF2B5EF4-FFF2-40B4-BE49-F238E27FC236}">
                <a16:creationId xmlns:a16="http://schemas.microsoft.com/office/drawing/2014/main" id="{0A87FDAD-F2D3-4444-A1EC-D6EE2A26056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19838" y="2446435"/>
            <a:ext cx="5033962" cy="3109717"/>
          </a:xfrm>
        </p:spPr>
      </p:pic>
    </p:spTree>
    <p:extLst>
      <p:ext uri="{BB962C8B-B14F-4D97-AF65-F5344CB8AC3E}">
        <p14:creationId xmlns:p14="http://schemas.microsoft.com/office/powerpoint/2010/main" val="6520061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EE9C7-FCC7-4C05-9E96-1F347B5D4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Ethiopia: Revolution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E306D-1FBB-4395-9CDC-6CFE36DF5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Haile Selassie I (1930-1974)</a:t>
            </a:r>
          </a:p>
          <a:p>
            <a:endParaRPr lang="en-US" dirty="0"/>
          </a:p>
          <a:p>
            <a:r>
              <a:rPr lang="en-US" dirty="0"/>
              <a:t>1974 coup: the </a:t>
            </a:r>
            <a:r>
              <a:rPr lang="en-US" dirty="0" err="1"/>
              <a:t>Derg</a:t>
            </a:r>
            <a:endParaRPr lang="en-US" dirty="0"/>
          </a:p>
          <a:p>
            <a:endParaRPr lang="en-US" dirty="0"/>
          </a:p>
          <a:p>
            <a:r>
              <a:rPr lang="en-US" dirty="0"/>
              <a:t>Mengistu Haile Mariam (1937-)</a:t>
            </a:r>
          </a:p>
          <a:p>
            <a:endParaRPr lang="en-US" dirty="0"/>
          </a:p>
          <a:p>
            <a:r>
              <a:rPr lang="en-US" dirty="0"/>
              <a:t>Collectivization</a:t>
            </a:r>
          </a:p>
        </p:txBody>
      </p:sp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622BC42B-F004-4595-8A37-30678BA743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205067" y="1825625"/>
            <a:ext cx="3263503" cy="4351338"/>
          </a:xfrm>
        </p:spPr>
      </p:pic>
    </p:spTree>
    <p:extLst>
      <p:ext uri="{BB962C8B-B14F-4D97-AF65-F5344CB8AC3E}">
        <p14:creationId xmlns:p14="http://schemas.microsoft.com/office/powerpoint/2010/main" val="3185503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E51FF-298A-4F70-AABE-DD1E3B1F7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Ethiopia: Red Terror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8EB68C-A752-4373-A26C-7DFAC62589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EPRP and MEISON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Mass executions/graves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War against separatists</a:t>
            </a:r>
          </a:p>
        </p:txBody>
      </p:sp>
      <p:pic>
        <p:nvPicPr>
          <p:cNvPr id="39" name="Content Placeholder 38">
            <a:extLst>
              <a:ext uri="{FF2B5EF4-FFF2-40B4-BE49-F238E27FC236}">
                <a16:creationId xmlns:a16="http://schemas.microsoft.com/office/drawing/2014/main" id="{36975CA6-A49F-40DC-8213-F0622959D93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20775" y="2325958"/>
            <a:ext cx="5024438" cy="3350672"/>
          </a:xfrm>
        </p:spPr>
      </p:pic>
    </p:spTree>
    <p:extLst>
      <p:ext uri="{BB962C8B-B14F-4D97-AF65-F5344CB8AC3E}">
        <p14:creationId xmlns:p14="http://schemas.microsoft.com/office/powerpoint/2010/main" val="1510764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EE9C7-FCC7-4C05-9E96-1F347B5D4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Ethiopia: Famines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E306D-1FBB-4395-9CDC-6CFE36DF53A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Causes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Population displacement and “villagization”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End of Ethiopian communism</a:t>
            </a:r>
          </a:p>
        </p:txBody>
      </p:sp>
      <p:pic>
        <p:nvPicPr>
          <p:cNvPr id="25" name="Content Placeholder 24">
            <a:extLst>
              <a:ext uri="{FF2B5EF4-FFF2-40B4-BE49-F238E27FC236}">
                <a16:creationId xmlns:a16="http://schemas.microsoft.com/office/drawing/2014/main" id="{1D82F0B2-14FD-4509-BB5C-3950B2B75AD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55994" y="1825625"/>
            <a:ext cx="3561650" cy="4351338"/>
          </a:xfrm>
        </p:spPr>
      </p:pic>
    </p:spTree>
    <p:extLst>
      <p:ext uri="{BB962C8B-B14F-4D97-AF65-F5344CB8AC3E}">
        <p14:creationId xmlns:p14="http://schemas.microsoft.com/office/powerpoint/2010/main" val="3210588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Angola</a:t>
            </a:r>
          </a:p>
        </p:txBody>
      </p:sp>
      <p:pic>
        <p:nvPicPr>
          <p:cNvPr id="31" name="Content Placeholder 30">
            <a:extLst>
              <a:ext uri="{FF2B5EF4-FFF2-40B4-BE49-F238E27FC236}">
                <a16:creationId xmlns:a16="http://schemas.microsoft.com/office/drawing/2014/main" id="{8B845258-D64A-4BD9-9B61-E36B652E0C9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40391" y="1825625"/>
            <a:ext cx="3392856" cy="4351338"/>
          </a:xfrm>
        </p:spPr>
      </p:pic>
      <p:sp>
        <p:nvSpPr>
          <p:cNvPr id="29" name="Content Placeholder 28">
            <a:extLst>
              <a:ext uri="{FF2B5EF4-FFF2-40B4-BE49-F238E27FC236}">
                <a16:creationId xmlns:a16="http://schemas.microsoft.com/office/drawing/2014/main" id="{C72EDC25-57F1-4735-A668-4D83D87B4A2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Coalition government</a:t>
            </a:r>
          </a:p>
          <a:p>
            <a:pPr lvl="1"/>
            <a:r>
              <a:rPr lang="en-US" dirty="0"/>
              <a:t>MPLA</a:t>
            </a:r>
          </a:p>
          <a:p>
            <a:pPr lvl="1"/>
            <a:r>
              <a:rPr lang="en-US" dirty="0"/>
              <a:t>FNLA</a:t>
            </a:r>
          </a:p>
          <a:p>
            <a:pPr lvl="1"/>
            <a:r>
              <a:rPr lang="en-US" dirty="0"/>
              <a:t>UNITA</a:t>
            </a:r>
          </a:p>
          <a:p>
            <a:endParaRPr lang="en-US" dirty="0"/>
          </a:p>
          <a:p>
            <a:r>
              <a:rPr lang="en-US" dirty="0"/>
              <a:t>Agostinho </a:t>
            </a:r>
            <a:r>
              <a:rPr lang="en-US" dirty="0" err="1"/>
              <a:t>Neto</a:t>
            </a:r>
            <a:r>
              <a:rPr lang="en-US" dirty="0"/>
              <a:t> (1922-1979)</a:t>
            </a:r>
          </a:p>
          <a:p>
            <a:endParaRPr lang="en-US" dirty="0"/>
          </a:p>
          <a:p>
            <a:r>
              <a:rPr lang="en-US" dirty="0"/>
              <a:t>Economic collapse; civil war</a:t>
            </a:r>
          </a:p>
        </p:txBody>
      </p:sp>
    </p:spTree>
    <p:extLst>
      <p:ext uri="{BB962C8B-B14F-4D97-AF65-F5344CB8AC3E}">
        <p14:creationId xmlns:p14="http://schemas.microsoft.com/office/powerpoint/2010/main" val="137300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EE9C7-FCC7-4C05-9E96-1F347B5D4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Mozambique</a:t>
            </a:r>
          </a:p>
        </p:txBody>
      </p:sp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4CBE7615-04F6-4D52-B1ED-1855261A70A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900302" y="1825625"/>
            <a:ext cx="3465383" cy="4351338"/>
          </a:xfrm>
        </p:spPr>
      </p:pic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92984CA6-E1EB-4AAE-9FAD-161DF492B8D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Frelimo and villagization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Rhodesia and </a:t>
            </a:r>
            <a:r>
              <a:rPr lang="en-US" dirty="0" err="1"/>
              <a:t>Renamo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SNASP and reeducation camps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2668799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B4B4B"/>
      </a:dk2>
      <a:lt2>
        <a:srgbClr val="8ED5C1"/>
      </a:lt2>
      <a:accent1>
        <a:srgbClr val="73CBB2"/>
      </a:accent1>
      <a:accent2>
        <a:srgbClr val="AACD5B"/>
      </a:accent2>
      <a:accent3>
        <a:srgbClr val="65A9E1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47428100-C732-4B2E-A30A-5273F581A0F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19347</TotalTime>
  <Words>102</Words>
  <Application>Microsoft Office PowerPoint</Application>
  <PresentationFormat>Widescreen</PresentationFormat>
  <Paragraphs>51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Corbel</vt:lpstr>
      <vt:lpstr>Depth</vt:lpstr>
      <vt:lpstr>Afrocommunism</vt:lpstr>
      <vt:lpstr>Debate over African Communism </vt:lpstr>
      <vt:lpstr>Ethiopia: Revolution</vt:lpstr>
      <vt:lpstr>Ethiopia: Red Terror</vt:lpstr>
      <vt:lpstr>Ethiopia: Famines</vt:lpstr>
      <vt:lpstr>Angola</vt:lpstr>
      <vt:lpstr>Mozambique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Foundations</dc:title>
  <dc:creator>Jason Jewell</dc:creator>
  <cp:lastModifiedBy>Jason Jewell</cp:lastModifiedBy>
  <cp:revision>45</cp:revision>
  <dcterms:created xsi:type="dcterms:W3CDTF">2021-11-06T15:06:02Z</dcterms:created>
  <dcterms:modified xsi:type="dcterms:W3CDTF">2022-07-29T17:20:06Z</dcterms:modified>
</cp:coreProperties>
</file>