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7" r:id="rId4"/>
    <p:sldId id="269" r:id="rId5"/>
    <p:sldId id="276" r:id="rId6"/>
    <p:sldId id="261" r:id="rId7"/>
    <p:sldId id="270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Eastern Europe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Crimes of Communism</a:t>
            </a:r>
          </a:p>
        </p:txBody>
      </p:sp>
    </p:spTree>
    <p:extLst>
      <p:ext uri="{BB962C8B-B14F-4D97-AF65-F5344CB8AC3E}">
        <p14:creationId xmlns:p14="http://schemas.microsoft.com/office/powerpoint/2010/main" val="203594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NKVD in Poland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Traditional hostility</a:t>
            </a:r>
          </a:p>
          <a:p>
            <a:endParaRPr lang="en-US" dirty="0"/>
          </a:p>
          <a:p>
            <a:r>
              <a:rPr lang="en-US" dirty="0"/>
              <a:t>Fate of Poles in Soviet territory before WWII</a:t>
            </a:r>
          </a:p>
          <a:p>
            <a:endParaRPr lang="en-US" dirty="0"/>
          </a:p>
          <a:p>
            <a:r>
              <a:rPr lang="en-US" dirty="0"/>
              <a:t>Nazi-Soviet invasion of Poland and aftermath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35542DB-21EA-4667-A2CF-87ADC8CF8D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4159" y="2327434"/>
            <a:ext cx="4465320" cy="3347720"/>
          </a:xfrm>
        </p:spPr>
      </p:pic>
    </p:spTree>
    <p:extLst>
      <p:ext uri="{BB962C8B-B14F-4D97-AF65-F5344CB8AC3E}">
        <p14:creationId xmlns:p14="http://schemas.microsoft.com/office/powerpoint/2010/main" val="65200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Poland under Communist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Homeland Army and the Red Army</a:t>
            </a:r>
          </a:p>
          <a:p>
            <a:endParaRPr lang="en-US" dirty="0"/>
          </a:p>
          <a:p>
            <a:r>
              <a:rPr lang="en-US" dirty="0"/>
              <a:t>Terror policy, 1944-1956</a:t>
            </a:r>
          </a:p>
          <a:p>
            <a:endParaRPr lang="en-US" dirty="0"/>
          </a:p>
          <a:p>
            <a:r>
              <a:rPr lang="en-US" dirty="0"/>
              <a:t>“Real Socialism”</a:t>
            </a:r>
          </a:p>
          <a:p>
            <a:endParaRPr lang="en-US" dirty="0"/>
          </a:p>
          <a:p>
            <a:r>
              <a:rPr lang="en-US" dirty="0"/>
              <a:t>Solidarity and martial law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6D379F-F5D5-4CD9-837F-C54EBB9696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1474" y="1825625"/>
            <a:ext cx="4610689" cy="4351338"/>
          </a:xfrm>
        </p:spPr>
      </p:pic>
    </p:spTree>
    <p:extLst>
      <p:ext uri="{BB962C8B-B14F-4D97-AF65-F5344CB8AC3E}">
        <p14:creationId xmlns:p14="http://schemas.microsoft.com/office/powerpoint/2010/main" val="318550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FF-298A-4F70-AABE-DD1E3B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Postwar “National Cleansing”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B68C-A752-4373-A26C-7DFAC6258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Deportations</a:t>
            </a:r>
          </a:p>
          <a:p>
            <a:pPr lvl="1"/>
            <a:r>
              <a:rPr lang="en-US" dirty="0"/>
              <a:t>Hungarians</a:t>
            </a:r>
          </a:p>
          <a:p>
            <a:pPr lvl="1"/>
            <a:r>
              <a:rPr lang="en-US" dirty="0"/>
              <a:t>Germans</a:t>
            </a:r>
          </a:p>
          <a:p>
            <a:endParaRPr lang="en-US" dirty="0"/>
          </a:p>
          <a:p>
            <a:r>
              <a:rPr lang="en-US" dirty="0"/>
              <a:t>Bulgarian purge</a:t>
            </a:r>
          </a:p>
          <a:p>
            <a:endParaRPr lang="en-US" dirty="0"/>
          </a:p>
          <a:p>
            <a:r>
              <a:rPr lang="en-US" dirty="0"/>
              <a:t>Yugoslavian purge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6B3525B-A0A8-440A-AA77-A1BA5D6BEF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2117130"/>
            <a:ext cx="5024438" cy="3768328"/>
          </a:xfrm>
        </p:spPr>
      </p:pic>
    </p:spTree>
    <p:extLst>
      <p:ext uri="{BB962C8B-B14F-4D97-AF65-F5344CB8AC3E}">
        <p14:creationId xmlns:p14="http://schemas.microsoft.com/office/powerpoint/2010/main" val="15107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Trials of Non-Communists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Hungary and the Smallholders Party</a:t>
            </a:r>
          </a:p>
          <a:p>
            <a:endParaRPr lang="en-US" dirty="0"/>
          </a:p>
          <a:p>
            <a:r>
              <a:rPr lang="en-US" dirty="0"/>
              <a:t>Bulgaria: Nikolai </a:t>
            </a:r>
            <a:r>
              <a:rPr lang="en-US" dirty="0" err="1"/>
              <a:t>Petkov</a:t>
            </a:r>
            <a:endParaRPr lang="en-US" dirty="0"/>
          </a:p>
          <a:p>
            <a:endParaRPr lang="en-US" dirty="0"/>
          </a:p>
          <a:p>
            <a:r>
              <a:rPr lang="en-US" dirty="0"/>
              <a:t>Czechoslovakia: </a:t>
            </a:r>
            <a:r>
              <a:rPr lang="en-US" dirty="0" err="1"/>
              <a:t>Milada</a:t>
            </a:r>
            <a:r>
              <a:rPr lang="en-US" dirty="0"/>
              <a:t> </a:t>
            </a:r>
            <a:r>
              <a:rPr lang="en-US" dirty="0" err="1"/>
              <a:t>Horáková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4FED4BD-E9EF-4B46-9B09-681EE222F5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9719" y="1825625"/>
            <a:ext cx="3154199" cy="4351338"/>
          </a:xfrm>
        </p:spPr>
      </p:pic>
    </p:spTree>
    <p:extLst>
      <p:ext uri="{BB962C8B-B14F-4D97-AF65-F5344CB8AC3E}">
        <p14:creationId xmlns:p14="http://schemas.microsoft.com/office/powerpoint/2010/main" val="321058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on Civil Society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3778011-6156-4A43-A605-EADC0A2AB5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98689" y="1825625"/>
            <a:ext cx="3268610" cy="4351338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84FA53-7FBB-4D53-8C3B-FCDCFF6E2E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Totalitarian hatred of civil society</a:t>
            </a:r>
          </a:p>
          <a:p>
            <a:endParaRPr lang="en-US" dirty="0"/>
          </a:p>
          <a:p>
            <a:r>
              <a:rPr lang="en-US" dirty="0"/>
              <a:t>Sokol Club</a:t>
            </a:r>
          </a:p>
          <a:p>
            <a:endParaRPr lang="en-US" dirty="0"/>
          </a:p>
          <a:p>
            <a:r>
              <a:rPr lang="en-US" dirty="0"/>
              <a:t>Catholic Church</a:t>
            </a:r>
          </a:p>
        </p:txBody>
      </p:sp>
    </p:spTree>
    <p:extLst>
      <p:ext uri="{BB962C8B-B14F-4D97-AF65-F5344CB8AC3E}">
        <p14:creationId xmlns:p14="http://schemas.microsoft.com/office/powerpoint/2010/main" val="13730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9451-5F60-432B-A0EB-979FFAD7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Camps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5AFF-3CD8-431F-9993-6FE4025A1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Deportations from cities to provinces</a:t>
            </a:r>
          </a:p>
          <a:p>
            <a:endParaRPr lang="en-US" dirty="0"/>
          </a:p>
          <a:p>
            <a:r>
              <a:rPr lang="en-US" dirty="0"/>
              <a:t>Forced labor</a:t>
            </a:r>
          </a:p>
          <a:p>
            <a:endParaRPr lang="en-US" dirty="0"/>
          </a:p>
          <a:p>
            <a:r>
              <a:rPr lang="en-US" dirty="0"/>
              <a:t>“Reeducation”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98CC5CD-9B55-46A9-A7D4-2C91035047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9746" y="2197100"/>
            <a:ext cx="5025215" cy="3361594"/>
          </a:xfrm>
        </p:spPr>
      </p:pic>
    </p:spTree>
    <p:extLst>
      <p:ext uri="{BB962C8B-B14F-4D97-AF65-F5344CB8AC3E}">
        <p14:creationId xmlns:p14="http://schemas.microsoft.com/office/powerpoint/2010/main" val="120888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9451-5F60-432B-A0EB-979FFAD7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“Post-Terror” in Eastern Europe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AB0F8D-FEDA-40C8-A4D7-CCA23121E5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775" y="2313397"/>
            <a:ext cx="5024438" cy="3375794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B751A7-0FFB-4115-860D-724856A0D6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“Sovietized” repression</a:t>
            </a:r>
          </a:p>
          <a:p>
            <a:endParaRPr lang="en-US" dirty="0"/>
          </a:p>
          <a:p>
            <a:r>
              <a:rPr lang="en-US" dirty="0"/>
              <a:t>De-Stalinization and limited rehabilitations</a:t>
            </a:r>
          </a:p>
          <a:p>
            <a:endParaRPr lang="en-US" dirty="0"/>
          </a:p>
          <a:p>
            <a:r>
              <a:rPr lang="en-US" dirty="0"/>
              <a:t>Resurgences </a:t>
            </a:r>
            <a:r>
              <a:rPr lang="en-US"/>
              <a:t>of terror</a:t>
            </a:r>
          </a:p>
        </p:txBody>
      </p:sp>
    </p:spTree>
    <p:extLst>
      <p:ext uri="{BB962C8B-B14F-4D97-AF65-F5344CB8AC3E}">
        <p14:creationId xmlns:p14="http://schemas.microsoft.com/office/powerpoint/2010/main" val="32857135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16680</TotalTime>
  <Words>117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Depth</vt:lpstr>
      <vt:lpstr>Eastern Europe</vt:lpstr>
      <vt:lpstr>NKVD in Poland</vt:lpstr>
      <vt:lpstr>Poland under Communist Rule</vt:lpstr>
      <vt:lpstr>Postwar “National Cleansing”</vt:lpstr>
      <vt:lpstr>Trials of Non-Communists</vt:lpstr>
      <vt:lpstr>War on Civil Society</vt:lpstr>
      <vt:lpstr>Concentration Camps</vt:lpstr>
      <vt:lpstr>“Post-Terror” in Eastern Europe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</dc:title>
  <dc:creator>Jason Jewell</dc:creator>
  <cp:lastModifiedBy>Jason Jewell</cp:lastModifiedBy>
  <cp:revision>25</cp:revision>
  <dcterms:created xsi:type="dcterms:W3CDTF">2021-11-06T15:06:02Z</dcterms:created>
  <dcterms:modified xsi:type="dcterms:W3CDTF">2022-07-27T20:53:27Z</dcterms:modified>
</cp:coreProperties>
</file>