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8" r:id="rId3"/>
    <p:sldId id="277" r:id="rId4"/>
    <p:sldId id="269" r:id="rId5"/>
    <p:sldId id="276" r:id="rId6"/>
    <p:sldId id="261" r:id="rId7"/>
    <p:sldId id="270" r:id="rId8"/>
    <p:sldId id="27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76" d="100"/>
          <a:sy n="76" d="100"/>
        </p:scale>
        <p:origin x="132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0">
                      <a:schemeClr val="tx1"/>
                    </a:gs>
                    <a:gs pos="68000">
                      <a:srgbClr val="F1F1F1"/>
                    </a:gs>
                    <a:gs pos="100000">
                      <a:schemeClr val="bg1">
                        <a:lumMod val="11000"/>
                        <a:lumOff val="89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</a:defRPr>
            </a:lvl1pPr>
          </a:lstStyle>
          <a:p>
            <a:pPr lvl="0" algn="r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</a:lstStyle>
          <a:p>
            <a:pPr marL="0" lvl="0" indent="0" algn="r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32000"/>
                        <a:lumOff val="68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Eastern Europe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Crimes of Communism</a:t>
            </a:r>
          </a:p>
        </p:txBody>
      </p:sp>
    </p:spTree>
    <p:extLst>
      <p:ext uri="{BB962C8B-B14F-4D97-AF65-F5344CB8AC3E}">
        <p14:creationId xmlns:p14="http://schemas.microsoft.com/office/powerpoint/2010/main" val="2035940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EE9C7-FCC7-4C05-9E96-1F347B5D4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NKVD in Poland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E306D-1FBB-4395-9CDC-6CFE36DF53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Traditional hostility</a:t>
            </a:r>
          </a:p>
          <a:p>
            <a:endParaRPr lang="en-US" dirty="0"/>
          </a:p>
          <a:p>
            <a:r>
              <a:rPr lang="en-US" dirty="0"/>
              <a:t>Fate of Poles in Soviet territory before WWII</a:t>
            </a:r>
          </a:p>
          <a:p>
            <a:endParaRPr lang="en-US" dirty="0"/>
          </a:p>
          <a:p>
            <a:r>
              <a:rPr lang="en-US" dirty="0"/>
              <a:t>Nazi-Soviet invasion of Poland and aftermath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35542DB-21EA-4667-A2CF-87ADC8CF8D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04159" y="2327434"/>
            <a:ext cx="4465320" cy="3347720"/>
          </a:xfrm>
        </p:spPr>
      </p:pic>
    </p:spTree>
    <p:extLst>
      <p:ext uri="{BB962C8B-B14F-4D97-AF65-F5344CB8AC3E}">
        <p14:creationId xmlns:p14="http://schemas.microsoft.com/office/powerpoint/2010/main" val="652006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EE9C7-FCC7-4C05-9E96-1F347B5D4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Poland under Communist Rule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E306D-1FBB-4395-9CDC-6CFE36DF53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The Homeland Army and the Red Army</a:t>
            </a:r>
          </a:p>
          <a:p>
            <a:endParaRPr lang="en-US" dirty="0"/>
          </a:p>
          <a:p>
            <a:r>
              <a:rPr lang="en-US" dirty="0"/>
              <a:t>Terror policy, 1944-1956</a:t>
            </a:r>
          </a:p>
          <a:p>
            <a:endParaRPr lang="en-US" dirty="0"/>
          </a:p>
          <a:p>
            <a:r>
              <a:rPr lang="en-US" dirty="0"/>
              <a:t>“Real Socialism”</a:t>
            </a:r>
          </a:p>
          <a:p>
            <a:endParaRPr lang="en-US" dirty="0"/>
          </a:p>
          <a:p>
            <a:r>
              <a:rPr lang="en-US" dirty="0"/>
              <a:t>Solidarity and martial law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06D379F-F5D5-4CD9-837F-C54EBB96961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31474" y="1825625"/>
            <a:ext cx="4610689" cy="4351338"/>
          </a:xfrm>
        </p:spPr>
      </p:pic>
    </p:spTree>
    <p:extLst>
      <p:ext uri="{BB962C8B-B14F-4D97-AF65-F5344CB8AC3E}">
        <p14:creationId xmlns:p14="http://schemas.microsoft.com/office/powerpoint/2010/main" val="3185503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E51FF-298A-4F70-AABE-DD1E3B1F7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Postwar “National Cleansing”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8EB68C-A752-4373-A26C-7DFAC625893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Deportations</a:t>
            </a:r>
          </a:p>
          <a:p>
            <a:pPr lvl="1"/>
            <a:r>
              <a:rPr lang="en-US" dirty="0"/>
              <a:t>Hungarians</a:t>
            </a:r>
          </a:p>
          <a:p>
            <a:pPr lvl="1"/>
            <a:r>
              <a:rPr lang="en-US" dirty="0"/>
              <a:t>Germans</a:t>
            </a:r>
          </a:p>
          <a:p>
            <a:endParaRPr lang="en-US" dirty="0"/>
          </a:p>
          <a:p>
            <a:r>
              <a:rPr lang="en-US" dirty="0"/>
              <a:t>Bulgarian purge</a:t>
            </a:r>
          </a:p>
          <a:p>
            <a:endParaRPr lang="en-US" dirty="0"/>
          </a:p>
          <a:p>
            <a:r>
              <a:rPr lang="en-US" dirty="0"/>
              <a:t>Yugoslavian purge</a:t>
            </a:r>
          </a:p>
        </p:txBody>
      </p:sp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46B3525B-A0A8-440A-AA77-A1BA5D6BEF9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20775" y="2117130"/>
            <a:ext cx="5024438" cy="3768328"/>
          </a:xfrm>
        </p:spPr>
      </p:pic>
    </p:spTree>
    <p:extLst>
      <p:ext uri="{BB962C8B-B14F-4D97-AF65-F5344CB8AC3E}">
        <p14:creationId xmlns:p14="http://schemas.microsoft.com/office/powerpoint/2010/main" val="151076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EE9C7-FCC7-4C05-9E96-1F347B5D4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Trials of Non-Communists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E306D-1FBB-4395-9CDC-6CFE36DF53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Hungary and the Smallholders Party</a:t>
            </a:r>
          </a:p>
          <a:p>
            <a:endParaRPr lang="en-US" dirty="0"/>
          </a:p>
          <a:p>
            <a:r>
              <a:rPr lang="en-US" dirty="0"/>
              <a:t>Bulgaria: Nikolai </a:t>
            </a:r>
            <a:r>
              <a:rPr lang="en-US" dirty="0" err="1"/>
              <a:t>Petkov</a:t>
            </a:r>
            <a:endParaRPr lang="en-US" dirty="0"/>
          </a:p>
          <a:p>
            <a:endParaRPr lang="en-US" dirty="0"/>
          </a:p>
          <a:p>
            <a:r>
              <a:rPr lang="en-US" dirty="0"/>
              <a:t>Czechoslovakia: </a:t>
            </a:r>
            <a:r>
              <a:rPr lang="en-US" dirty="0" err="1"/>
              <a:t>Milada</a:t>
            </a:r>
            <a:r>
              <a:rPr lang="en-US" dirty="0"/>
              <a:t> </a:t>
            </a:r>
            <a:r>
              <a:rPr lang="en-US" dirty="0" err="1"/>
              <a:t>Horáková</a:t>
            </a:r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4FED4BD-E9EF-4B46-9B09-681EE222F57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59719" y="1825625"/>
            <a:ext cx="3154199" cy="4351338"/>
          </a:xfrm>
        </p:spPr>
      </p:pic>
    </p:spTree>
    <p:extLst>
      <p:ext uri="{BB962C8B-B14F-4D97-AF65-F5344CB8AC3E}">
        <p14:creationId xmlns:p14="http://schemas.microsoft.com/office/powerpoint/2010/main" val="3210588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War on Civil Society</a:t>
            </a:r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13778011-6156-4A43-A605-EADC0A2AB5A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998689" y="1825625"/>
            <a:ext cx="3268610" cy="4351338"/>
          </a:xfrm>
        </p:spPr>
      </p:pic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5184FA53-7FBB-4D53-8C3B-FCDCFF6E2E5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Totalitarian hatred of civil society</a:t>
            </a:r>
          </a:p>
          <a:p>
            <a:endParaRPr lang="en-US" dirty="0"/>
          </a:p>
          <a:p>
            <a:r>
              <a:rPr lang="en-US" dirty="0"/>
              <a:t>Sokol Club</a:t>
            </a:r>
          </a:p>
          <a:p>
            <a:endParaRPr lang="en-US" dirty="0"/>
          </a:p>
          <a:p>
            <a:r>
              <a:rPr lang="en-US" dirty="0"/>
              <a:t>Catholic Church</a:t>
            </a:r>
          </a:p>
        </p:txBody>
      </p:sp>
    </p:spTree>
    <p:extLst>
      <p:ext uri="{BB962C8B-B14F-4D97-AF65-F5344CB8AC3E}">
        <p14:creationId xmlns:p14="http://schemas.microsoft.com/office/powerpoint/2010/main" val="137300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F9451-5F60-432B-A0EB-979FFAD7B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Concentration Camps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F85AFF-3CD8-431F-9993-6FE4025A165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Deportations from cities to provinces</a:t>
            </a:r>
          </a:p>
          <a:p>
            <a:endParaRPr lang="en-US" dirty="0"/>
          </a:p>
          <a:p>
            <a:r>
              <a:rPr lang="en-US" dirty="0"/>
              <a:t>Forced labor</a:t>
            </a:r>
          </a:p>
          <a:p>
            <a:endParaRPr lang="en-US" dirty="0"/>
          </a:p>
          <a:p>
            <a:r>
              <a:rPr lang="en-US" dirty="0"/>
              <a:t>“Reeducation”</a:t>
            </a:r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998CC5CD-9B55-46A9-A7D4-2C910350478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39746" y="2197100"/>
            <a:ext cx="5025215" cy="3361594"/>
          </a:xfrm>
        </p:spPr>
      </p:pic>
    </p:spTree>
    <p:extLst>
      <p:ext uri="{BB962C8B-B14F-4D97-AF65-F5344CB8AC3E}">
        <p14:creationId xmlns:p14="http://schemas.microsoft.com/office/powerpoint/2010/main" val="1208884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F9451-5F60-432B-A0EB-979FFAD7B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“Post-Terror” in Eastern Europe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DAB0F8D-FEDA-40C8-A4D7-CCA23121E5F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20775" y="2313397"/>
            <a:ext cx="5024438" cy="3375794"/>
          </a:xfr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B751A7-0FFB-4115-860D-724856A0D61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“Sovietized” repression</a:t>
            </a:r>
          </a:p>
          <a:p>
            <a:endParaRPr lang="en-US" dirty="0"/>
          </a:p>
          <a:p>
            <a:r>
              <a:rPr lang="en-US" dirty="0"/>
              <a:t>De-Stalinization and limited rehabilitations</a:t>
            </a:r>
          </a:p>
          <a:p>
            <a:endParaRPr lang="en-US" dirty="0"/>
          </a:p>
          <a:p>
            <a:r>
              <a:rPr lang="en-US" dirty="0"/>
              <a:t>Resurgences </a:t>
            </a:r>
            <a:r>
              <a:rPr lang="en-US"/>
              <a:t>of terror</a:t>
            </a:r>
          </a:p>
        </p:txBody>
      </p:sp>
    </p:spTree>
    <p:extLst>
      <p:ext uri="{BB962C8B-B14F-4D97-AF65-F5344CB8AC3E}">
        <p14:creationId xmlns:p14="http://schemas.microsoft.com/office/powerpoint/2010/main" val="328571357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B4B4B"/>
      </a:dk2>
      <a:lt2>
        <a:srgbClr val="8ED5C1"/>
      </a:lt2>
      <a:accent1>
        <a:srgbClr val="73CBB2"/>
      </a:accent1>
      <a:accent2>
        <a:srgbClr val="AACD5B"/>
      </a:accent2>
      <a:accent3>
        <a:srgbClr val="65A9E1"/>
      </a:accent3>
      <a:accent4>
        <a:srgbClr val="6274D8"/>
      </a:accent4>
      <a:accent5>
        <a:srgbClr val="AB54D7"/>
      </a:accent5>
      <a:accent6>
        <a:srgbClr val="D15B37"/>
      </a:accent6>
      <a:hlink>
        <a:srgbClr val="BFE962"/>
      </a:hlink>
      <a:folHlink>
        <a:srgbClr val="C0D591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47428100-C732-4B2E-A30A-5273F581A0F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16680</TotalTime>
  <Words>117</Words>
  <Application>Microsoft Office PowerPoint</Application>
  <PresentationFormat>Widescreen</PresentationFormat>
  <Paragraphs>48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Corbel</vt:lpstr>
      <vt:lpstr>Depth</vt:lpstr>
      <vt:lpstr>Eastern Europe</vt:lpstr>
      <vt:lpstr>NKVD in Poland</vt:lpstr>
      <vt:lpstr>Poland under Communist Rule</vt:lpstr>
      <vt:lpstr>Postwar “National Cleansing”</vt:lpstr>
      <vt:lpstr>Trials of Non-Communists</vt:lpstr>
      <vt:lpstr>War on Civil Society</vt:lpstr>
      <vt:lpstr>Concentration Camps</vt:lpstr>
      <vt:lpstr>“Post-Terror” in Eastern Europe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Foundations</dc:title>
  <dc:creator>Jason Jewell</dc:creator>
  <cp:lastModifiedBy>Jason Jewell</cp:lastModifiedBy>
  <cp:revision>25</cp:revision>
  <dcterms:created xsi:type="dcterms:W3CDTF">2021-11-06T15:06:02Z</dcterms:created>
  <dcterms:modified xsi:type="dcterms:W3CDTF">2022-07-27T20:53:27Z</dcterms:modified>
</cp:coreProperties>
</file>