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7" r:id="rId5"/>
    <p:sldId id="276" r:id="rId6"/>
    <p:sldId id="261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7/26/2022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Latin America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Crimes of Communism</a:t>
            </a:r>
          </a:p>
        </p:txBody>
      </p:sp>
    </p:spTree>
    <p:extLst>
      <p:ext uri="{BB962C8B-B14F-4D97-AF65-F5344CB8AC3E}">
        <p14:creationId xmlns:p14="http://schemas.microsoft.com/office/powerpoint/2010/main" val="203594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Cuban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Batista regime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Fidel Castro and Che Guevara’s guerilla war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Honeymoon period (1959)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E9C2533D-B6BD-4117-A1A3-2ED109C8AD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15095" y="1825625"/>
            <a:ext cx="2843448" cy="4351338"/>
          </a:xfrm>
        </p:spPr>
      </p:pic>
    </p:spTree>
    <p:extLst>
      <p:ext uri="{BB962C8B-B14F-4D97-AF65-F5344CB8AC3E}">
        <p14:creationId xmlns:p14="http://schemas.microsoft.com/office/powerpoint/2010/main" val="65200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51FF-298A-4F70-AABE-DD1E3B1F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Cuba: Consolidating Power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EB68C-A752-4373-A26C-7DFAC62589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Repression of the Church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Career of Che Guevara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Escambray</a:t>
            </a:r>
            <a:r>
              <a:rPr lang="en-US" dirty="0"/>
              <a:t> revolt</a:t>
            </a:r>
          </a:p>
        </p:txBody>
      </p: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FF6BDDB6-55AD-4BF2-BF74-8EA9F89FD5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4911" y="1825625"/>
            <a:ext cx="3396166" cy="4351338"/>
          </a:xfrm>
        </p:spPr>
      </p:pic>
    </p:spTree>
    <p:extLst>
      <p:ext uri="{BB962C8B-B14F-4D97-AF65-F5344CB8AC3E}">
        <p14:creationId xmlns:p14="http://schemas.microsoft.com/office/powerpoint/2010/main" val="15107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Cuba: Social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Secret police</a:t>
            </a:r>
          </a:p>
          <a:p>
            <a:endParaRPr lang="en-US" dirty="0"/>
          </a:p>
          <a:p>
            <a:r>
              <a:rPr lang="en-US" dirty="0"/>
              <a:t>Prison camps</a:t>
            </a:r>
          </a:p>
          <a:p>
            <a:endParaRPr lang="en-US" dirty="0"/>
          </a:p>
          <a:p>
            <a:r>
              <a:rPr lang="en-US" dirty="0"/>
              <a:t>CDRs</a:t>
            </a:r>
          </a:p>
          <a:p>
            <a:endParaRPr lang="en-US" dirty="0"/>
          </a:p>
          <a:p>
            <a:r>
              <a:rPr lang="en-US" dirty="0"/>
              <a:t>Mariel boatlift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73F00F48-EA2C-4D52-9B9A-FB328296D9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6600" y="1411375"/>
            <a:ext cx="3263900" cy="4829817"/>
          </a:xfrm>
        </p:spPr>
      </p:pic>
    </p:spTree>
    <p:extLst>
      <p:ext uri="{BB962C8B-B14F-4D97-AF65-F5344CB8AC3E}">
        <p14:creationId xmlns:p14="http://schemas.microsoft.com/office/powerpoint/2010/main" val="318550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Nicaragua: Somoza &amp; Sandinistas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Somoza dynasty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Sandinistas (FSLN)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Revolution, 1978-1979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21CA9499-8D61-4923-B945-D2900CF7CB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7598" y="1825625"/>
            <a:ext cx="3438441" cy="4351338"/>
          </a:xfrm>
        </p:spPr>
      </p:pic>
    </p:spTree>
    <p:extLst>
      <p:ext uri="{BB962C8B-B14F-4D97-AF65-F5344CB8AC3E}">
        <p14:creationId xmlns:p14="http://schemas.microsoft.com/office/powerpoint/2010/main" val="321058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Pastora</a:t>
            </a:r>
            <a:r>
              <a:rPr lang="en-US" dirty="0"/>
              <a:t> and Ortega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84FA53-7FBB-4D53-8C3B-FCDCFF6E2E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Edén</a:t>
            </a:r>
            <a:r>
              <a:rPr lang="en-US" dirty="0"/>
              <a:t> </a:t>
            </a:r>
            <a:r>
              <a:rPr lang="en-US" dirty="0" err="1"/>
              <a:t>Pastora</a:t>
            </a:r>
            <a:r>
              <a:rPr lang="en-US" dirty="0"/>
              <a:t> (1936/7-2020) and “</a:t>
            </a:r>
            <a:r>
              <a:rPr lang="en-US" dirty="0" err="1"/>
              <a:t>terceristas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Daniel Ortega (1945-) and Marxist-Leninists</a:t>
            </a:r>
          </a:p>
          <a:p>
            <a:endParaRPr lang="en-US" dirty="0"/>
          </a:p>
          <a:p>
            <a:r>
              <a:rPr lang="en-US" dirty="0"/>
              <a:t>Junta </a:t>
            </a:r>
            <a:r>
              <a:rPr lang="en-US" dirty="0">
                <a:sym typeface="Wingdings" panose="05000000000000000000" pitchFamily="2" charset="2"/>
              </a:rPr>
              <a:t> Marxist agenda</a:t>
            </a:r>
            <a:endParaRPr lang="en-US" dirty="0"/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A00EADE1-2CC4-4300-8343-8B3B274634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1575" y="1825625"/>
            <a:ext cx="3162838" cy="4351338"/>
          </a:xfrm>
        </p:spPr>
      </p:pic>
    </p:spTree>
    <p:extLst>
      <p:ext uri="{BB962C8B-B14F-4D97-AF65-F5344CB8AC3E}">
        <p14:creationId xmlns:p14="http://schemas.microsoft.com/office/powerpoint/2010/main" val="13730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9C7-FCC7-4C05-9E96-1F347B5D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Sandinistas vs. Indians &amp; “Contras”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E306D-1FBB-4395-9CDC-6CFE36DF53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Repression of indigenous population; “politics of ethnocide”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resistance: FDN and ARDE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Fidel Castro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3208E4-5941-4F49-9571-FF3E4B9056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9838" y="2258580"/>
            <a:ext cx="5033962" cy="3485428"/>
          </a:xfrm>
        </p:spPr>
      </p:pic>
    </p:spTree>
    <p:extLst>
      <p:ext uri="{BB962C8B-B14F-4D97-AF65-F5344CB8AC3E}">
        <p14:creationId xmlns:p14="http://schemas.microsoft.com/office/powerpoint/2010/main" val="271266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Peru &amp; the Shining Path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84FA53-7FBB-4D53-8C3B-FCDCFF6E2E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Ayacucho and the Sendero Luminoso</a:t>
            </a:r>
          </a:p>
          <a:p>
            <a:endParaRPr lang="en-US" dirty="0"/>
          </a:p>
          <a:p>
            <a:r>
              <a:rPr lang="en-US" dirty="0"/>
              <a:t>Abimael Guzmán</a:t>
            </a:r>
          </a:p>
          <a:p>
            <a:endParaRPr lang="en-US" dirty="0"/>
          </a:p>
          <a:p>
            <a:r>
              <a:rPr lang="en-US" dirty="0"/>
              <a:t>Guerilla/terrorist campaigns</a:t>
            </a:r>
          </a:p>
          <a:p>
            <a:endParaRPr lang="en-US" dirty="0"/>
          </a:p>
          <a:p>
            <a:r>
              <a:rPr lang="en-US"/>
              <a:t>Leftist rivals, labor camps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93F345-E9BC-4544-A613-76904AF622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0967" y="1825625"/>
            <a:ext cx="3464053" cy="4351338"/>
          </a:xfrm>
        </p:spPr>
      </p:pic>
    </p:spTree>
    <p:extLst>
      <p:ext uri="{BB962C8B-B14F-4D97-AF65-F5344CB8AC3E}">
        <p14:creationId xmlns:p14="http://schemas.microsoft.com/office/powerpoint/2010/main" val="99233554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19246</TotalTime>
  <Words>130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Wingdings</vt:lpstr>
      <vt:lpstr>Depth</vt:lpstr>
      <vt:lpstr>Latin America</vt:lpstr>
      <vt:lpstr>Cuban Revolution</vt:lpstr>
      <vt:lpstr>Cuba: Consolidating Power </vt:lpstr>
      <vt:lpstr>Cuba: Social Control</vt:lpstr>
      <vt:lpstr>Nicaragua: Somoza &amp; Sandinistas</vt:lpstr>
      <vt:lpstr>Pastora and Ortega</vt:lpstr>
      <vt:lpstr>Sandinistas vs. Indians &amp; “Contras”</vt:lpstr>
      <vt:lpstr>Peru &amp; the Shining Path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</dc:title>
  <dc:creator>Jason Jewell</dc:creator>
  <cp:lastModifiedBy>Jason Jewell</cp:lastModifiedBy>
  <cp:revision>42</cp:revision>
  <dcterms:created xsi:type="dcterms:W3CDTF">2021-11-06T15:06:02Z</dcterms:created>
  <dcterms:modified xsi:type="dcterms:W3CDTF">2022-07-29T15:39:53Z</dcterms:modified>
</cp:coreProperties>
</file>