
<file path=[Content_Types].xml><?xml version="1.0" encoding="utf-8"?>
<Types xmlns="http://schemas.openxmlformats.org/package/2006/content-types">
  <Default Extension="png" ContentType="image/png"/>
  <Default Extension="jfif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8" r:id="rId3"/>
    <p:sldId id="269" r:id="rId4"/>
    <p:sldId id="277" r:id="rId5"/>
    <p:sldId id="276" r:id="rId6"/>
    <p:sldId id="261" r:id="rId7"/>
    <p:sldId id="278" r:id="rId8"/>
    <p:sldId id="27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Southeast Asia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Crimes of Communism</a:t>
            </a:r>
          </a:p>
        </p:txBody>
      </p:sp>
    </p:spTree>
    <p:extLst>
      <p:ext uri="{BB962C8B-B14F-4D97-AF65-F5344CB8AC3E}">
        <p14:creationId xmlns:p14="http://schemas.microsoft.com/office/powerpoint/2010/main" val="2035940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EE9C7-FCC7-4C05-9E96-1F347B5D4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Vietnam to 1954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E306D-1FBB-4395-9CDC-6CFE36DF53A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Indochinese Communist Party (ICP)</a:t>
            </a:r>
          </a:p>
          <a:p>
            <a:endParaRPr lang="en-US" dirty="0"/>
          </a:p>
          <a:p>
            <a:r>
              <a:rPr lang="en-US" dirty="0"/>
              <a:t>1945 revolution</a:t>
            </a:r>
          </a:p>
          <a:p>
            <a:endParaRPr lang="en-US" dirty="0"/>
          </a:p>
          <a:p>
            <a:r>
              <a:rPr lang="en-US" dirty="0"/>
              <a:t>First Indochina War (1946-1954)</a:t>
            </a:r>
          </a:p>
        </p:txBody>
      </p:sp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0D54A82D-4E22-4CAC-A714-4E2CF5B48BA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21421" y="1825625"/>
            <a:ext cx="2630796" cy="4351338"/>
          </a:xfrm>
        </p:spPr>
      </p:pic>
    </p:spTree>
    <p:extLst>
      <p:ext uri="{BB962C8B-B14F-4D97-AF65-F5344CB8AC3E}">
        <p14:creationId xmlns:p14="http://schemas.microsoft.com/office/powerpoint/2010/main" val="652006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E51FF-298A-4F70-AABE-DD1E3B1F7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Vietnam: Copying China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8EB68C-A752-4373-A26C-7DFAC625893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Land reform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Baiting “ideological saboteurs”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Famine, too</a:t>
            </a:r>
          </a:p>
        </p:txBody>
      </p:sp>
      <p:pic>
        <p:nvPicPr>
          <p:cNvPr id="27" name="Content Placeholder 26">
            <a:extLst>
              <a:ext uri="{FF2B5EF4-FFF2-40B4-BE49-F238E27FC236}">
                <a16:creationId xmlns:a16="http://schemas.microsoft.com/office/drawing/2014/main" id="{A7849030-B561-4E8B-B82C-87078E5C757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32000" y="1826894"/>
            <a:ext cx="3033554" cy="4120040"/>
          </a:xfrm>
        </p:spPr>
      </p:pic>
    </p:spTree>
    <p:extLst>
      <p:ext uri="{BB962C8B-B14F-4D97-AF65-F5344CB8AC3E}">
        <p14:creationId xmlns:p14="http://schemas.microsoft.com/office/powerpoint/2010/main" val="151076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EE9C7-FCC7-4C05-9E96-1F347B5D4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Vietnam: 1960s-1990s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E306D-1FBB-4395-9CDC-6CFE36DF53A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Purges</a:t>
            </a:r>
          </a:p>
          <a:p>
            <a:endParaRPr lang="en-US" dirty="0"/>
          </a:p>
          <a:p>
            <a:r>
              <a:rPr lang="en-US" dirty="0"/>
              <a:t>Tet Offensive massacres</a:t>
            </a:r>
          </a:p>
          <a:p>
            <a:endParaRPr lang="en-US" dirty="0"/>
          </a:p>
          <a:p>
            <a:r>
              <a:rPr lang="en-US" dirty="0"/>
              <a:t>Reeducation</a:t>
            </a:r>
          </a:p>
          <a:p>
            <a:endParaRPr lang="en-US" dirty="0"/>
          </a:p>
          <a:p>
            <a:r>
              <a:rPr lang="en-US" dirty="0"/>
              <a:t>Boat people</a:t>
            </a:r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97E34F47-6CD9-4E57-ADC6-A714AFC7CAE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76638" y="1825625"/>
            <a:ext cx="2920361" cy="4351338"/>
          </a:xfrm>
        </p:spPr>
      </p:pic>
    </p:spTree>
    <p:extLst>
      <p:ext uri="{BB962C8B-B14F-4D97-AF65-F5344CB8AC3E}">
        <p14:creationId xmlns:p14="http://schemas.microsoft.com/office/powerpoint/2010/main" val="3185503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EE9C7-FCC7-4C05-9E96-1F347B5D4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Laos in Vietnam’s Wake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E306D-1FBB-4395-9CDC-6CFE36DF53A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Communist takeover in 1975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Hmong guerillas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Refugees</a:t>
            </a:r>
          </a:p>
        </p:txBody>
      </p:sp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9E915C19-E701-41E8-9451-5F68D554D5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03417" y="1825625"/>
            <a:ext cx="3466803" cy="4351338"/>
          </a:xfrm>
        </p:spPr>
      </p:pic>
    </p:spTree>
    <p:extLst>
      <p:ext uri="{BB962C8B-B14F-4D97-AF65-F5344CB8AC3E}">
        <p14:creationId xmlns:p14="http://schemas.microsoft.com/office/powerpoint/2010/main" val="3210588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Cambodia: Civil War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5184FA53-7FBB-4D53-8C3B-FCDCFF6E2E5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Background</a:t>
            </a:r>
          </a:p>
          <a:p>
            <a:endParaRPr lang="en-US" dirty="0"/>
          </a:p>
          <a:p>
            <a:r>
              <a:rPr lang="en-US" dirty="0"/>
              <a:t>Khmer Republic and Prince Sihanouk</a:t>
            </a:r>
          </a:p>
          <a:p>
            <a:endParaRPr lang="en-US" dirty="0"/>
          </a:p>
          <a:p>
            <a:r>
              <a:rPr lang="en-US" dirty="0"/>
              <a:t>Vietnamese and American intervention</a:t>
            </a:r>
          </a:p>
          <a:p>
            <a:endParaRPr lang="en-US" dirty="0"/>
          </a:p>
          <a:p>
            <a:r>
              <a:rPr lang="en-US" dirty="0"/>
              <a:t>Refugees, camps, deportation</a:t>
            </a:r>
          </a:p>
        </p:txBody>
      </p:sp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FECC579B-2856-4C6E-BA75-137DC7BDD48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20775" y="2022792"/>
            <a:ext cx="5024438" cy="3957003"/>
          </a:xfrm>
        </p:spPr>
      </p:pic>
    </p:spTree>
    <p:extLst>
      <p:ext uri="{BB962C8B-B14F-4D97-AF65-F5344CB8AC3E}">
        <p14:creationId xmlns:p14="http://schemas.microsoft.com/office/powerpoint/2010/main" val="137300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EE9C7-FCC7-4C05-9E96-1F347B5D4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Ruralization</a:t>
            </a:r>
            <a:r>
              <a:rPr lang="en-US" dirty="0"/>
              <a:t> &amp; Segregation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E306D-1FBB-4395-9CDC-6CFE36DF53A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Khmer Rouge (CPK) and Pol Pot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Evacuation of cities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“New People”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1A89A33-BC26-4665-A064-2E7CC7ACB00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11809" y="1825625"/>
            <a:ext cx="3450020" cy="4351338"/>
          </a:xfrm>
        </p:spPr>
      </p:pic>
    </p:spTree>
    <p:extLst>
      <p:ext uri="{BB962C8B-B14F-4D97-AF65-F5344CB8AC3E}">
        <p14:creationId xmlns:p14="http://schemas.microsoft.com/office/powerpoint/2010/main" val="2712668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Purges &amp; Massacres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5184FA53-7FBB-4D53-8C3B-FCDCFF6E2E5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CPK paranoia</a:t>
            </a:r>
          </a:p>
          <a:p>
            <a:endParaRPr lang="en-US" dirty="0"/>
          </a:p>
          <a:p>
            <a:r>
              <a:rPr lang="en-US" dirty="0"/>
              <a:t>Grass-roots liquidation</a:t>
            </a:r>
          </a:p>
          <a:p>
            <a:endParaRPr lang="en-US" dirty="0"/>
          </a:p>
          <a:p>
            <a:r>
              <a:rPr lang="en-US" dirty="0"/>
              <a:t>“Killing fields” in the East</a:t>
            </a:r>
          </a:p>
          <a:p>
            <a:endParaRPr lang="en-US" dirty="0"/>
          </a:p>
          <a:p>
            <a:r>
              <a:rPr lang="en-US" dirty="0"/>
              <a:t>Death toll</a:t>
            </a:r>
          </a:p>
        </p:txBody>
      </p:sp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FECC579B-2856-4C6E-BA75-137DC7BDD48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20775" y="2022792"/>
            <a:ext cx="5024438" cy="3957003"/>
          </a:xfrm>
        </p:spPr>
      </p:pic>
    </p:spTree>
    <p:extLst>
      <p:ext uri="{BB962C8B-B14F-4D97-AF65-F5344CB8AC3E}">
        <p14:creationId xmlns:p14="http://schemas.microsoft.com/office/powerpoint/2010/main" val="992335546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B4B4B"/>
      </a:dk2>
      <a:lt2>
        <a:srgbClr val="8ED5C1"/>
      </a:lt2>
      <a:accent1>
        <a:srgbClr val="73CBB2"/>
      </a:accent1>
      <a:accent2>
        <a:srgbClr val="AACD5B"/>
      </a:accent2>
      <a:accent3>
        <a:srgbClr val="65A9E1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47428100-C732-4B2E-A30A-5273F581A0F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18071</TotalTime>
  <Words>110</Words>
  <Application>Microsoft Office PowerPoint</Application>
  <PresentationFormat>Widescreen</PresentationFormat>
  <Paragraphs>55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Corbel</vt:lpstr>
      <vt:lpstr>Depth</vt:lpstr>
      <vt:lpstr>Southeast Asia</vt:lpstr>
      <vt:lpstr>Vietnam to 1954</vt:lpstr>
      <vt:lpstr>Vietnam: Copying China</vt:lpstr>
      <vt:lpstr>Vietnam: 1960s-1990s</vt:lpstr>
      <vt:lpstr>Laos in Vietnam’s Wake</vt:lpstr>
      <vt:lpstr>Cambodia: Civil War</vt:lpstr>
      <vt:lpstr>Ruralization &amp; Segregation</vt:lpstr>
      <vt:lpstr>Purges &amp; Massacres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Foundations</dc:title>
  <dc:creator>Jason Jewell</dc:creator>
  <cp:lastModifiedBy>Jason Jewell</cp:lastModifiedBy>
  <cp:revision>38</cp:revision>
  <dcterms:created xsi:type="dcterms:W3CDTF">2021-11-06T15:06:02Z</dcterms:created>
  <dcterms:modified xsi:type="dcterms:W3CDTF">2022-07-28T20:04:53Z</dcterms:modified>
</cp:coreProperties>
</file>