
<file path=[Content_Types].xml><?xml version="1.0" encoding="utf-8"?>
<Types xmlns="http://schemas.openxmlformats.org/package/2006/content-types">
  <Default Extension="png" ContentType="image/png"/>
  <Default Extension="jfif" ContentType="image/jpeg"/>
  <Default Extension="web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9" r:id="rId4"/>
    <p:sldId id="277" r:id="rId5"/>
    <p:sldId id="276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North Korea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Crimes of Communism</a:t>
            </a:r>
          </a:p>
        </p:txBody>
      </p:sp>
    </p:spTree>
    <p:extLst>
      <p:ext uri="{BB962C8B-B14F-4D97-AF65-F5344CB8AC3E}">
        <p14:creationId xmlns:p14="http://schemas.microsoft.com/office/powerpoint/2010/main" val="203594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“Hermit kingdom”</a:t>
            </a:r>
          </a:p>
          <a:p>
            <a:endParaRPr lang="en-US" dirty="0"/>
          </a:p>
          <a:p>
            <a:r>
              <a:rPr lang="en-US" dirty="0"/>
              <a:t>1910-1945: Japanese control</a:t>
            </a:r>
          </a:p>
          <a:p>
            <a:endParaRPr lang="en-US" dirty="0"/>
          </a:p>
          <a:p>
            <a:r>
              <a:rPr lang="en-US" dirty="0"/>
              <a:t>Communist presence from 1919</a:t>
            </a:r>
          </a:p>
          <a:p>
            <a:endParaRPr lang="en-US" dirty="0"/>
          </a:p>
          <a:p>
            <a:r>
              <a:rPr lang="en-US" dirty="0"/>
              <a:t>Kim Il Sung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4277CCBF-79D2-4334-94F9-6C137681F7B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19838" y="1913773"/>
            <a:ext cx="5033962" cy="4175042"/>
          </a:xfrm>
        </p:spPr>
      </p:pic>
    </p:spTree>
    <p:extLst>
      <p:ext uri="{BB962C8B-B14F-4D97-AF65-F5344CB8AC3E}">
        <p14:creationId xmlns:p14="http://schemas.microsoft.com/office/powerpoint/2010/main" val="65200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51FF-298A-4F70-AABE-DD1E3B1F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Military Death Toll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EB68C-A752-4373-A26C-7DFAC62589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Civilian deaths</a:t>
            </a:r>
          </a:p>
          <a:p>
            <a:endParaRPr lang="en-US" dirty="0"/>
          </a:p>
          <a:p>
            <a:r>
              <a:rPr lang="en-US" dirty="0"/>
              <a:t>Military deaths</a:t>
            </a:r>
          </a:p>
          <a:p>
            <a:endParaRPr lang="en-US" dirty="0"/>
          </a:p>
          <a:p>
            <a:r>
              <a:rPr lang="en-US" dirty="0"/>
              <a:t>Deaths in detention</a:t>
            </a:r>
          </a:p>
          <a:p>
            <a:endParaRPr lang="en-US" dirty="0"/>
          </a:p>
          <a:p>
            <a:r>
              <a:rPr lang="en-US" dirty="0"/>
              <a:t>Continuing operations on foreign soil</a:t>
            </a:r>
          </a:p>
        </p:txBody>
      </p:sp>
      <p:pic>
        <p:nvPicPr>
          <p:cNvPr id="24" name="Content Placeholder 23">
            <a:extLst>
              <a:ext uri="{FF2B5EF4-FFF2-40B4-BE49-F238E27FC236}">
                <a16:creationId xmlns:a16="http://schemas.microsoft.com/office/drawing/2014/main" id="{5A1A5007-166E-4ACC-8453-0FF35101D8C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25050" y="1825625"/>
            <a:ext cx="3215887" cy="4351338"/>
          </a:xfrm>
        </p:spPr>
      </p:pic>
    </p:spTree>
    <p:extLst>
      <p:ext uri="{BB962C8B-B14F-4D97-AF65-F5344CB8AC3E}">
        <p14:creationId xmlns:p14="http://schemas.microsoft.com/office/powerpoint/2010/main" val="151076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Executions, Prisons, Camps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Penal code</a:t>
            </a:r>
          </a:p>
          <a:p>
            <a:endParaRPr lang="en-US" dirty="0"/>
          </a:p>
          <a:p>
            <a:r>
              <a:rPr lang="en-US" dirty="0"/>
              <a:t>Party purges</a:t>
            </a:r>
          </a:p>
          <a:p>
            <a:endParaRPr lang="en-US" dirty="0"/>
          </a:p>
          <a:p>
            <a:r>
              <a:rPr lang="en-US" dirty="0"/>
              <a:t>Survivor testimony</a:t>
            </a:r>
          </a:p>
          <a:p>
            <a:endParaRPr lang="en-US" dirty="0"/>
          </a:p>
          <a:p>
            <a:r>
              <a:rPr lang="en-US" dirty="0"/>
              <a:t>An Myung </a:t>
            </a:r>
            <a:r>
              <a:rPr lang="en-US" dirty="0" err="1"/>
              <a:t>Chul</a:t>
            </a:r>
            <a:endParaRPr lang="en-US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D0D02E18-C00A-4BCC-9E4F-7B9E8DF77D9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80200" y="1844675"/>
            <a:ext cx="4102100" cy="4102100"/>
          </a:xfrm>
        </p:spPr>
      </p:pic>
    </p:spTree>
    <p:extLst>
      <p:ext uri="{BB962C8B-B14F-4D97-AF65-F5344CB8AC3E}">
        <p14:creationId xmlns:p14="http://schemas.microsoft.com/office/powerpoint/2010/main" val="3185503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Regimentation of everyday life</a:t>
            </a:r>
          </a:p>
          <a:p>
            <a:endParaRPr lang="en-US" dirty="0"/>
          </a:p>
          <a:p>
            <a:r>
              <a:rPr lang="en-US" dirty="0"/>
              <a:t>Propaganda forms</a:t>
            </a:r>
          </a:p>
          <a:p>
            <a:endParaRPr lang="en-US" dirty="0"/>
          </a:p>
          <a:p>
            <a:r>
              <a:rPr lang="en-US" dirty="0"/>
              <a:t>Social hierarchy</a:t>
            </a:r>
          </a:p>
          <a:p>
            <a:endParaRPr lang="en-US" dirty="0"/>
          </a:p>
          <a:p>
            <a:r>
              <a:rPr lang="en-US" dirty="0"/>
              <a:t>Caste system</a:t>
            </a:r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id="{58180918-A79C-47F1-A9FC-CFFABC642D1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19838" y="2322108"/>
            <a:ext cx="5033962" cy="3358371"/>
          </a:xfrm>
        </p:spPr>
      </p:pic>
    </p:spTree>
    <p:extLst>
      <p:ext uri="{BB962C8B-B14F-4D97-AF65-F5344CB8AC3E}">
        <p14:creationId xmlns:p14="http://schemas.microsoft.com/office/powerpoint/2010/main" val="321058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Escape and “Repatriation”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184FA53-7FBB-4D53-8C3B-FCDCFF6E2E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Border crossings</a:t>
            </a:r>
          </a:p>
          <a:p>
            <a:endParaRPr lang="en-US" dirty="0"/>
          </a:p>
          <a:p>
            <a:r>
              <a:rPr lang="en-US" dirty="0"/>
              <a:t>Abduction of foreigners</a:t>
            </a:r>
          </a:p>
          <a:p>
            <a:endParaRPr lang="en-US" dirty="0"/>
          </a:p>
          <a:p>
            <a:r>
              <a:rPr lang="en-US" dirty="0"/>
              <a:t>Malinvestment and famine</a:t>
            </a:r>
          </a:p>
          <a:p>
            <a:endParaRPr lang="en-US" dirty="0"/>
          </a:p>
          <a:p>
            <a:r>
              <a:rPr lang="en-US" dirty="0"/>
              <a:t>Death toll through mid-1990s</a:t>
            </a:r>
          </a:p>
        </p:txBody>
      </p:sp>
      <p:pic>
        <p:nvPicPr>
          <p:cNvPr id="22" name="Content Placeholder 21">
            <a:extLst>
              <a:ext uri="{FF2B5EF4-FFF2-40B4-BE49-F238E27FC236}">
                <a16:creationId xmlns:a16="http://schemas.microsoft.com/office/drawing/2014/main" id="{F5A2AD2D-4891-4D76-A552-405C920FEEA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0775" y="2117130"/>
            <a:ext cx="5024438" cy="3768328"/>
          </a:xfrm>
        </p:spPr>
      </p:pic>
    </p:spTree>
    <p:extLst>
      <p:ext uri="{BB962C8B-B14F-4D97-AF65-F5344CB8AC3E}">
        <p14:creationId xmlns:p14="http://schemas.microsoft.com/office/powerpoint/2010/main" val="13730048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47428100-C732-4B2E-A30A-5273F581A0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17896</TotalTime>
  <Words>79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Depth</vt:lpstr>
      <vt:lpstr>North Korea</vt:lpstr>
      <vt:lpstr>Background</vt:lpstr>
      <vt:lpstr>Military Death Toll</vt:lpstr>
      <vt:lpstr>Executions, Prisons, Camps</vt:lpstr>
      <vt:lpstr>Population Control</vt:lpstr>
      <vt:lpstr>Escape and “Repatriation”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</dc:title>
  <dc:creator>Jason Jewell</dc:creator>
  <cp:lastModifiedBy>Jason Jewell</cp:lastModifiedBy>
  <cp:revision>34</cp:revision>
  <dcterms:created xsi:type="dcterms:W3CDTF">2021-11-06T15:06:02Z</dcterms:created>
  <dcterms:modified xsi:type="dcterms:W3CDTF">2022-07-28T17:09:22Z</dcterms:modified>
</cp:coreProperties>
</file>