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69" r:id="rId4"/>
    <p:sldId id="277" r:id="rId5"/>
    <p:sldId id="276" r:id="rId6"/>
    <p:sldId id="261" r:id="rId7"/>
    <p:sldId id="270" r:id="rId8"/>
    <p:sldId id="27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0">
                      <a:schemeClr val="tx1"/>
                    </a:gs>
                    <a:gs pos="68000">
                      <a:srgbClr val="F1F1F1"/>
                    </a:gs>
                    <a:gs pos="100000">
                      <a:schemeClr val="bg1">
                        <a:lumMod val="11000"/>
                        <a:lumOff val="89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defRPr>
            </a:lvl1pPr>
          </a:lstStyle>
          <a:p>
            <a:pPr lvl="0" algn="r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</a:lstStyle>
          <a:p>
            <a:pPr marL="0" lvl="0" indent="0" algn="r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32000"/>
                        <a:lumOff val="68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China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Crimes of Communism</a:t>
            </a:r>
          </a:p>
        </p:txBody>
      </p:sp>
    </p:spTree>
    <p:extLst>
      <p:ext uri="{BB962C8B-B14F-4D97-AF65-F5344CB8AC3E}">
        <p14:creationId xmlns:p14="http://schemas.microsoft.com/office/powerpoint/2010/main" val="2035940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9C7-FCC7-4C05-9E96-1F347B5D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E306D-1FBB-4395-9CDC-6CFE36DF5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Deaths by execution and suppressions of Tibet</a:t>
            </a:r>
          </a:p>
          <a:p>
            <a:endParaRPr lang="en-US" dirty="0"/>
          </a:p>
          <a:p>
            <a:r>
              <a:rPr lang="en-US" dirty="0"/>
              <a:t>Long-term prisoners</a:t>
            </a:r>
          </a:p>
          <a:p>
            <a:endParaRPr lang="en-US" dirty="0"/>
          </a:p>
          <a:p>
            <a:r>
              <a:rPr lang="en-US" dirty="0"/>
              <a:t>Great Leap Forward</a:t>
            </a:r>
          </a:p>
          <a:p>
            <a:endParaRPr lang="en-US" dirty="0"/>
          </a:p>
          <a:p>
            <a:r>
              <a:rPr lang="en-US" dirty="0"/>
              <a:t>Influence throughout Asia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80128B35-E0C2-48C9-BD34-BF79A623459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29458" y="1825625"/>
            <a:ext cx="3214721" cy="4351338"/>
          </a:xfrm>
        </p:spPr>
      </p:pic>
    </p:spTree>
    <p:extLst>
      <p:ext uri="{BB962C8B-B14F-4D97-AF65-F5344CB8AC3E}">
        <p14:creationId xmlns:p14="http://schemas.microsoft.com/office/powerpoint/2010/main" val="652006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E51FF-298A-4F70-AABE-DD1E3B1F7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Unification through WWII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8EB68C-A752-4373-A26C-7DFAC62589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Tradition of violence</a:t>
            </a:r>
          </a:p>
          <a:p>
            <a:endParaRPr lang="en-US" dirty="0"/>
          </a:p>
          <a:p>
            <a:r>
              <a:rPr lang="en-US" dirty="0"/>
              <a:t>Peng Pai (1896-1929) and Chinese Communist strategy</a:t>
            </a:r>
          </a:p>
          <a:p>
            <a:endParaRPr lang="en-US" dirty="0"/>
          </a:p>
          <a:p>
            <a:r>
              <a:rPr lang="en-US" dirty="0"/>
              <a:t>Levies and purges</a:t>
            </a:r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0EF73D68-6B5B-47DD-BF8A-E02939E010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88269" y="1825625"/>
            <a:ext cx="3089449" cy="4351338"/>
          </a:xfrm>
        </p:spPr>
      </p:pic>
    </p:spTree>
    <p:extLst>
      <p:ext uri="{BB962C8B-B14F-4D97-AF65-F5344CB8AC3E}">
        <p14:creationId xmlns:p14="http://schemas.microsoft.com/office/powerpoint/2010/main" val="151076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9C7-FCC7-4C05-9E96-1F347B5D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War in Country and 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E306D-1FBB-4395-9CDC-6CFE36DF5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“Good Mao/Bad Mao”</a:t>
            </a:r>
          </a:p>
          <a:p>
            <a:endParaRPr lang="en-US" dirty="0"/>
          </a:p>
          <a:p>
            <a:r>
              <a:rPr lang="en-US" dirty="0"/>
              <a:t>“Bitterness meetings”</a:t>
            </a:r>
          </a:p>
          <a:p>
            <a:endParaRPr lang="en-US" dirty="0"/>
          </a:p>
          <a:p>
            <a:r>
              <a:rPr lang="en-US" dirty="0"/>
              <a:t>Hundred Flowers campaign</a:t>
            </a:r>
          </a:p>
          <a:p>
            <a:endParaRPr lang="en-US" dirty="0"/>
          </a:p>
          <a:p>
            <a:r>
              <a:rPr lang="en-US" dirty="0"/>
              <a:t>Endless class enemies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EC1B61C-26DB-44E5-9FAE-766EA12D78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05577" y="1825625"/>
            <a:ext cx="3262483" cy="4351338"/>
          </a:xfrm>
        </p:spPr>
      </p:pic>
    </p:spTree>
    <p:extLst>
      <p:ext uri="{BB962C8B-B14F-4D97-AF65-F5344CB8AC3E}">
        <p14:creationId xmlns:p14="http://schemas.microsoft.com/office/powerpoint/2010/main" val="3185503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9C7-FCC7-4C05-9E96-1F347B5D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Great Leap Forward (1959-1961)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E306D-1FBB-4395-9CDC-6CFE36DF5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Collectivization of agriculture</a:t>
            </a:r>
          </a:p>
          <a:p>
            <a:endParaRPr lang="en-US" dirty="0"/>
          </a:p>
          <a:p>
            <a:r>
              <a:rPr lang="en-US" dirty="0"/>
              <a:t>Industry to the countryside</a:t>
            </a:r>
          </a:p>
          <a:p>
            <a:endParaRPr lang="en-US" dirty="0"/>
          </a:p>
          <a:p>
            <a:r>
              <a:rPr lang="en-US" dirty="0"/>
              <a:t>Lysenkoism</a:t>
            </a:r>
          </a:p>
          <a:p>
            <a:endParaRPr lang="en-US" dirty="0"/>
          </a:p>
          <a:p>
            <a:r>
              <a:rPr lang="en-US" dirty="0"/>
              <a:t>Campaign against peasants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CEFB90B6-9530-4748-A4A4-C278B881730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84842" y="1825625"/>
            <a:ext cx="3103954" cy="4351338"/>
          </a:xfrm>
        </p:spPr>
      </p:pic>
    </p:spTree>
    <p:extLst>
      <p:ext uri="{BB962C8B-B14F-4D97-AF65-F5344CB8AC3E}">
        <p14:creationId xmlns:p14="http://schemas.microsoft.com/office/powerpoint/2010/main" val="3210588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Chinese Gulag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184FA53-7FBB-4D53-8C3B-FCDCFF6E2E5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i="1" dirty="0"/>
              <a:t>Laogai</a:t>
            </a:r>
          </a:p>
          <a:p>
            <a:endParaRPr lang="en-US" dirty="0"/>
          </a:p>
          <a:p>
            <a:r>
              <a:rPr lang="en-US" dirty="0"/>
              <a:t>Categories of prisoners</a:t>
            </a:r>
          </a:p>
          <a:p>
            <a:endParaRPr lang="en-US" dirty="0"/>
          </a:p>
          <a:p>
            <a:r>
              <a:rPr lang="en-US" dirty="0"/>
              <a:t>Brainwashing</a:t>
            </a:r>
          </a:p>
          <a:p>
            <a:endParaRPr lang="en-US" dirty="0"/>
          </a:p>
          <a:p>
            <a:r>
              <a:rPr lang="en-US" dirty="0"/>
              <a:t>Eternal guilt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2FF9C83D-CDC7-49BA-8D37-B82B8DA2D05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20775" y="1891030"/>
            <a:ext cx="5024438" cy="4220527"/>
          </a:xfrm>
        </p:spPr>
      </p:pic>
    </p:spTree>
    <p:extLst>
      <p:ext uri="{BB962C8B-B14F-4D97-AF65-F5344CB8AC3E}">
        <p14:creationId xmlns:p14="http://schemas.microsoft.com/office/powerpoint/2010/main" val="137300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F9451-5F60-432B-A0EB-979FFAD7B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Cultural Revolution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F85AFF-3CD8-431F-9993-6FE4025A165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Lin Biao and the Red Guard</a:t>
            </a:r>
          </a:p>
          <a:p>
            <a:endParaRPr lang="en-US" dirty="0"/>
          </a:p>
          <a:p>
            <a:r>
              <a:rPr lang="en-US" dirty="0"/>
              <a:t>Broken solidarity</a:t>
            </a:r>
          </a:p>
          <a:p>
            <a:endParaRPr lang="en-US" dirty="0"/>
          </a:p>
          <a:p>
            <a:r>
              <a:rPr lang="en-US" dirty="0"/>
              <a:t>School and college closures</a:t>
            </a:r>
          </a:p>
          <a:p>
            <a:endParaRPr lang="en-US" dirty="0"/>
          </a:p>
          <a:p>
            <a:r>
              <a:rPr lang="en-US" dirty="0"/>
              <a:t>Death toll</a:t>
            </a:r>
          </a:p>
          <a:p>
            <a:endParaRPr lang="en-US" dirty="0"/>
          </a:p>
          <a:p>
            <a:r>
              <a:rPr lang="en-US" dirty="0"/>
              <a:t>Deng era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FB70C0FD-DE15-475F-8D5C-7ADDB7C93ED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77014" y="1825625"/>
            <a:ext cx="4119609" cy="4351338"/>
          </a:xfrm>
        </p:spPr>
      </p:pic>
    </p:spTree>
    <p:extLst>
      <p:ext uri="{BB962C8B-B14F-4D97-AF65-F5344CB8AC3E}">
        <p14:creationId xmlns:p14="http://schemas.microsoft.com/office/powerpoint/2010/main" val="1208884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F9451-5F60-432B-A0EB-979FFAD7B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Tibet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B751A7-0FFB-4115-860D-724856A0D61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Invasion in 1950</a:t>
            </a:r>
          </a:p>
          <a:p>
            <a:endParaRPr lang="en-US" dirty="0"/>
          </a:p>
          <a:p>
            <a:r>
              <a:rPr lang="en-US" dirty="0"/>
              <a:t>Collectivization</a:t>
            </a:r>
          </a:p>
          <a:p>
            <a:endParaRPr lang="en-US" dirty="0"/>
          </a:p>
          <a:p>
            <a:r>
              <a:rPr lang="en-US" dirty="0"/>
              <a:t>Cultural genocide</a:t>
            </a:r>
          </a:p>
          <a:p>
            <a:endParaRPr lang="en-US" dirty="0"/>
          </a:p>
          <a:p>
            <a:r>
              <a:rPr lang="en-US" dirty="0"/>
              <a:t>Death toll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2197FD2-4B17-40A7-BCBB-4BF8D407747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20775" y="2227621"/>
            <a:ext cx="5024438" cy="3547346"/>
          </a:xfrm>
        </p:spPr>
      </p:pic>
    </p:spTree>
    <p:extLst>
      <p:ext uri="{BB962C8B-B14F-4D97-AF65-F5344CB8AC3E}">
        <p14:creationId xmlns:p14="http://schemas.microsoft.com/office/powerpoint/2010/main" val="328571357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B4B4B"/>
      </a:dk2>
      <a:lt2>
        <a:srgbClr val="8ED5C1"/>
      </a:lt2>
      <a:accent1>
        <a:srgbClr val="73CBB2"/>
      </a:accent1>
      <a:accent2>
        <a:srgbClr val="AACD5B"/>
      </a:accent2>
      <a:accent3>
        <a:srgbClr val="65A9E1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47428100-C732-4B2E-A30A-5273F581A0F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17811</TotalTime>
  <Words>115</Words>
  <Application>Microsoft Office PowerPoint</Application>
  <PresentationFormat>Widescreen</PresentationFormat>
  <Paragraphs>58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Corbel</vt:lpstr>
      <vt:lpstr>Depth</vt:lpstr>
      <vt:lpstr>China</vt:lpstr>
      <vt:lpstr>Overview</vt:lpstr>
      <vt:lpstr>Unification through WWII</vt:lpstr>
      <vt:lpstr>Class War in Country and City</vt:lpstr>
      <vt:lpstr>Great Leap Forward (1959-1961)</vt:lpstr>
      <vt:lpstr>The Chinese Gulag</vt:lpstr>
      <vt:lpstr>Cultural Revolution</vt:lpstr>
      <vt:lpstr>Tibet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Foundations</dc:title>
  <dc:creator>Jason Jewell</dc:creator>
  <cp:lastModifiedBy>Jason Jewell</cp:lastModifiedBy>
  <cp:revision>31</cp:revision>
  <dcterms:created xsi:type="dcterms:W3CDTF">2021-11-06T15:06:02Z</dcterms:created>
  <dcterms:modified xsi:type="dcterms:W3CDTF">2022-07-28T15:44:48Z</dcterms:modified>
</cp:coreProperties>
</file>