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7" r:id="rId5"/>
    <p:sldId id="276" r:id="rId6"/>
    <p:sldId id="261" r:id="rId7"/>
    <p:sldId id="270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Deaths by execution and suppressions of Tibet</a:t>
            </a:r>
          </a:p>
          <a:p>
            <a:endParaRPr lang="en-US" dirty="0"/>
          </a:p>
          <a:p>
            <a:r>
              <a:rPr lang="en-US" dirty="0"/>
              <a:t>Long-term prisoners</a:t>
            </a:r>
          </a:p>
          <a:p>
            <a:endParaRPr lang="en-US" dirty="0"/>
          </a:p>
          <a:p>
            <a:r>
              <a:rPr lang="en-US" dirty="0"/>
              <a:t>Great Leap Forward</a:t>
            </a:r>
          </a:p>
          <a:p>
            <a:endParaRPr lang="en-US" dirty="0"/>
          </a:p>
          <a:p>
            <a:r>
              <a:rPr lang="en-US" dirty="0"/>
              <a:t>Influence throughout Asia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0128B35-E0C2-48C9-BD34-BF79A62345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9458" y="1825625"/>
            <a:ext cx="3214721" cy="4351338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Unification through WWII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Tradition of violence</a:t>
            </a:r>
          </a:p>
          <a:p>
            <a:endParaRPr lang="en-US" dirty="0"/>
          </a:p>
          <a:p>
            <a:r>
              <a:rPr lang="en-US" dirty="0"/>
              <a:t>Peng Pai (1896-1929) and Chinese Communist strategy</a:t>
            </a:r>
          </a:p>
          <a:p>
            <a:endParaRPr lang="en-US" dirty="0"/>
          </a:p>
          <a:p>
            <a:r>
              <a:rPr lang="en-US" dirty="0"/>
              <a:t>Levies and purges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EF73D68-6B5B-47DD-BF8A-E02939E01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8269" y="1825625"/>
            <a:ext cx="3089449" cy="4351338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War in Country and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“Good Mao/Bad Mao”</a:t>
            </a:r>
          </a:p>
          <a:p>
            <a:endParaRPr lang="en-US" dirty="0"/>
          </a:p>
          <a:p>
            <a:r>
              <a:rPr lang="en-US" dirty="0"/>
              <a:t>“Bitterness meetings”</a:t>
            </a:r>
          </a:p>
          <a:p>
            <a:endParaRPr lang="en-US" dirty="0"/>
          </a:p>
          <a:p>
            <a:r>
              <a:rPr lang="en-US" dirty="0"/>
              <a:t>Hundred Flowers campaign</a:t>
            </a:r>
          </a:p>
          <a:p>
            <a:endParaRPr lang="en-US" dirty="0"/>
          </a:p>
          <a:p>
            <a:r>
              <a:rPr lang="en-US" dirty="0"/>
              <a:t>Endless class enemies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C1B61C-26DB-44E5-9FAE-766EA12D7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5577" y="1825625"/>
            <a:ext cx="3262483" cy="4351338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Leap Forward (1959-1961)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Collectivization of agriculture</a:t>
            </a:r>
          </a:p>
          <a:p>
            <a:endParaRPr lang="en-US" dirty="0"/>
          </a:p>
          <a:p>
            <a:r>
              <a:rPr lang="en-US" dirty="0"/>
              <a:t>Industry to the countryside</a:t>
            </a:r>
          </a:p>
          <a:p>
            <a:endParaRPr lang="en-US" dirty="0"/>
          </a:p>
          <a:p>
            <a:r>
              <a:rPr lang="en-US" dirty="0"/>
              <a:t>Lysenkoism</a:t>
            </a:r>
          </a:p>
          <a:p>
            <a:endParaRPr lang="en-US" dirty="0"/>
          </a:p>
          <a:p>
            <a:r>
              <a:rPr lang="en-US" dirty="0"/>
              <a:t>Campaign against peasants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EFB90B6-9530-4748-A4A4-C278B8817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4842" y="1825625"/>
            <a:ext cx="3103954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Chinese Gulag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/>
              <a:t>Laogai</a:t>
            </a:r>
          </a:p>
          <a:p>
            <a:endParaRPr lang="en-US" dirty="0"/>
          </a:p>
          <a:p>
            <a:r>
              <a:rPr lang="en-US" dirty="0"/>
              <a:t>Categories of prisoners</a:t>
            </a:r>
          </a:p>
          <a:p>
            <a:endParaRPr lang="en-US" dirty="0"/>
          </a:p>
          <a:p>
            <a:r>
              <a:rPr lang="en-US" dirty="0"/>
              <a:t>Brainwashing</a:t>
            </a:r>
          </a:p>
          <a:p>
            <a:endParaRPr lang="en-US" dirty="0"/>
          </a:p>
          <a:p>
            <a:r>
              <a:rPr lang="en-US" dirty="0"/>
              <a:t>Eternal guilt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FF9C83D-CDC7-49BA-8D37-B82B8DA2D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1891030"/>
            <a:ext cx="5024438" cy="4220527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 Biao and the Red Guard</a:t>
            </a:r>
          </a:p>
          <a:p>
            <a:endParaRPr lang="en-US" dirty="0"/>
          </a:p>
          <a:p>
            <a:r>
              <a:rPr lang="en-US" dirty="0"/>
              <a:t>Broken solidarity</a:t>
            </a:r>
          </a:p>
          <a:p>
            <a:endParaRPr lang="en-US" dirty="0"/>
          </a:p>
          <a:p>
            <a:r>
              <a:rPr lang="en-US" dirty="0"/>
              <a:t>School and college closures</a:t>
            </a:r>
          </a:p>
          <a:p>
            <a:endParaRPr lang="en-US" dirty="0"/>
          </a:p>
          <a:p>
            <a:r>
              <a:rPr lang="en-US" dirty="0"/>
              <a:t>Death toll</a:t>
            </a:r>
          </a:p>
          <a:p>
            <a:endParaRPr lang="en-US" dirty="0"/>
          </a:p>
          <a:p>
            <a:r>
              <a:rPr lang="en-US" dirty="0"/>
              <a:t>Deng era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B70C0FD-DE15-475F-8D5C-7ADDB7C93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7014" y="1825625"/>
            <a:ext cx="4119609" cy="4351338"/>
          </a:xfrm>
        </p:spPr>
      </p:pic>
    </p:spTree>
    <p:extLst>
      <p:ext uri="{BB962C8B-B14F-4D97-AF65-F5344CB8AC3E}">
        <p14:creationId xmlns:p14="http://schemas.microsoft.com/office/powerpoint/2010/main" val="120888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Tibet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751A7-0FFB-4115-860D-724856A0D6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Invasion in 1950</a:t>
            </a:r>
          </a:p>
          <a:p>
            <a:endParaRPr lang="en-US" dirty="0"/>
          </a:p>
          <a:p>
            <a:r>
              <a:rPr lang="en-US" dirty="0"/>
              <a:t>Collectivization</a:t>
            </a:r>
          </a:p>
          <a:p>
            <a:endParaRPr lang="en-US" dirty="0"/>
          </a:p>
          <a:p>
            <a:r>
              <a:rPr lang="en-US" dirty="0"/>
              <a:t>Cultural genocide</a:t>
            </a:r>
          </a:p>
          <a:p>
            <a:endParaRPr lang="en-US" dirty="0"/>
          </a:p>
          <a:p>
            <a:r>
              <a:rPr lang="en-US" dirty="0"/>
              <a:t>Death toll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197FD2-4B17-40A7-BCBB-4BF8D40774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227621"/>
            <a:ext cx="5024438" cy="3547346"/>
          </a:xfrm>
        </p:spPr>
      </p:pic>
    </p:spTree>
    <p:extLst>
      <p:ext uri="{BB962C8B-B14F-4D97-AF65-F5344CB8AC3E}">
        <p14:creationId xmlns:p14="http://schemas.microsoft.com/office/powerpoint/2010/main" val="32857135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17811</TotalTime>
  <Words>115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China</vt:lpstr>
      <vt:lpstr>Overview</vt:lpstr>
      <vt:lpstr>Unification through WWII</vt:lpstr>
      <vt:lpstr>Class War in Country and City</vt:lpstr>
      <vt:lpstr>Great Leap Forward (1959-1961)</vt:lpstr>
      <vt:lpstr>The Chinese Gulag</vt:lpstr>
      <vt:lpstr>Cultural Revolution</vt:lpstr>
      <vt:lpstr>Tibet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31</cp:revision>
  <dcterms:created xsi:type="dcterms:W3CDTF">2021-11-06T15:06:02Z</dcterms:created>
  <dcterms:modified xsi:type="dcterms:W3CDTF">2022-07-28T15:44:48Z</dcterms:modified>
</cp:coreProperties>
</file>