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6" r:id="rId5"/>
    <p:sldId id="261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/>
              <a:t>Comintern</a:t>
            </a:r>
            <a:r>
              <a:rPr lang="en-US" sz="6600" dirty="0"/>
              <a:t>, Revolution,</a:t>
            </a:r>
            <a:br>
              <a:rPr lang="en-US" sz="6600" dirty="0"/>
            </a:br>
            <a:r>
              <a:rPr lang="en-US" sz="6600" dirty="0"/>
              <a:t>&amp; Civil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Crimes of Communism</a:t>
            </a:r>
          </a:p>
        </p:txBody>
      </p:sp>
    </p:spTree>
    <p:extLst>
      <p:ext uri="{BB962C8B-B14F-4D97-AF65-F5344CB8AC3E}">
        <p14:creationId xmlns:p14="http://schemas.microsoft.com/office/powerpoint/2010/main" val="203594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Revolutions in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Germany</a:t>
            </a:r>
          </a:p>
          <a:p>
            <a:pPr lvl="1"/>
            <a:r>
              <a:rPr lang="en-US" dirty="0"/>
              <a:t>Berlin</a:t>
            </a:r>
          </a:p>
          <a:p>
            <a:pPr lvl="1"/>
            <a:r>
              <a:rPr lang="en-US" dirty="0"/>
              <a:t>Bavaria</a:t>
            </a:r>
          </a:p>
          <a:p>
            <a:endParaRPr lang="en-US" dirty="0"/>
          </a:p>
          <a:p>
            <a:r>
              <a:rPr lang="en-US" dirty="0"/>
              <a:t>Hungary</a:t>
            </a:r>
          </a:p>
          <a:p>
            <a:pPr lvl="1"/>
            <a:r>
              <a:rPr lang="en-US" dirty="0"/>
              <a:t>Béla </a:t>
            </a:r>
            <a:r>
              <a:rPr lang="en-US" dirty="0" err="1"/>
              <a:t>Kun</a:t>
            </a:r>
            <a:endParaRPr lang="en-US" dirty="0"/>
          </a:p>
          <a:p>
            <a:pPr lvl="1"/>
            <a:r>
              <a:rPr lang="en-US" dirty="0"/>
              <a:t>“Lenin’s Boys”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185FF6-9F3D-47FD-8CFC-C04338C40F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0338" y="1825625"/>
            <a:ext cx="3412962" cy="4351338"/>
          </a:xfrm>
        </p:spPr>
      </p:pic>
    </p:spTree>
    <p:extLst>
      <p:ext uri="{BB962C8B-B14F-4D97-AF65-F5344CB8AC3E}">
        <p14:creationId xmlns:p14="http://schemas.microsoft.com/office/powerpoint/2010/main" val="65200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51FF-298A-4F70-AABE-DD1E3B1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Comintern</a:t>
            </a:r>
            <a:r>
              <a:rPr lang="en-US" dirty="0"/>
              <a:t> and Civil War (pre-WWII)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EB68C-A752-4373-A26C-7DFAC6258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Formation of </a:t>
            </a:r>
            <a:r>
              <a:rPr lang="en-US" dirty="0" err="1"/>
              <a:t>Comintern</a:t>
            </a:r>
            <a:endParaRPr lang="en-US" dirty="0"/>
          </a:p>
          <a:p>
            <a:endParaRPr lang="en-US" dirty="0"/>
          </a:p>
          <a:p>
            <a:r>
              <a:rPr lang="en-US" dirty="0"/>
              <a:t>Ruhr Occupation</a:t>
            </a:r>
          </a:p>
          <a:p>
            <a:endParaRPr lang="en-US" dirty="0"/>
          </a:p>
          <a:p>
            <a:r>
              <a:rPr lang="en-US" dirty="0"/>
              <a:t>Estonia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Bulgaria</a:t>
            </a: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E2219AD-473F-458D-A4C7-DE5628F84F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3044" y="1825625"/>
            <a:ext cx="3159900" cy="4351338"/>
          </a:xfrm>
        </p:spPr>
      </p:pic>
    </p:spTree>
    <p:extLst>
      <p:ext uri="{BB962C8B-B14F-4D97-AF65-F5344CB8AC3E}">
        <p14:creationId xmlns:p14="http://schemas.microsoft.com/office/powerpoint/2010/main" val="15107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Comintern</a:t>
            </a:r>
            <a:r>
              <a:rPr lang="en-US" dirty="0"/>
              <a:t> and Civil War (pre-WWII)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  <a:p>
            <a:endParaRPr lang="en-US" dirty="0"/>
          </a:p>
          <a:p>
            <a:r>
              <a:rPr lang="en-US" dirty="0"/>
              <a:t>Germany</a:t>
            </a:r>
          </a:p>
          <a:p>
            <a:endParaRPr lang="en-US" dirty="0"/>
          </a:p>
          <a:p>
            <a:r>
              <a:rPr lang="en-US" dirty="0"/>
              <a:t>France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E60FBC-86CC-4B7B-B1D7-E8EC921D0F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3254" y="1825625"/>
            <a:ext cx="3287129" cy="4351338"/>
          </a:xfrm>
        </p:spPr>
      </p:pic>
    </p:spTree>
    <p:extLst>
      <p:ext uri="{BB962C8B-B14F-4D97-AF65-F5344CB8AC3E}">
        <p14:creationId xmlns:p14="http://schemas.microsoft.com/office/powerpoint/2010/main" val="321058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Comintern</a:t>
            </a:r>
            <a:r>
              <a:rPr lang="en-US" dirty="0"/>
              <a:t> and Terror/Purges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“Political detention centers”</a:t>
            </a:r>
          </a:p>
          <a:p>
            <a:endParaRPr lang="en-US" sz="3600" dirty="0"/>
          </a:p>
          <a:p>
            <a:r>
              <a:rPr lang="en-US" sz="3600" dirty="0" err="1"/>
              <a:t>Comintern</a:t>
            </a:r>
            <a:r>
              <a:rPr lang="en-US" sz="3600" dirty="0"/>
              <a:t> purge</a:t>
            </a:r>
          </a:p>
          <a:p>
            <a:endParaRPr lang="en-US" sz="3600" dirty="0"/>
          </a:p>
          <a:p>
            <a:r>
              <a:rPr lang="en-US" sz="3600" dirty="0"/>
              <a:t>Hunt for Trotsky(</a:t>
            </a:r>
            <a:r>
              <a:rPr lang="en-US" sz="3600" dirty="0" err="1"/>
              <a:t>ites</a:t>
            </a:r>
            <a:r>
              <a:rPr lang="en-US" sz="3600" dirty="0"/>
              <a:t>)</a:t>
            </a:r>
          </a:p>
          <a:p>
            <a:endParaRPr lang="en-US" sz="3600" dirty="0"/>
          </a:p>
          <a:p>
            <a:r>
              <a:rPr lang="en-US" sz="3600" dirty="0"/>
              <a:t>Foreign victims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0D36151-D945-4622-96C2-7D967B4466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4700" y="1677531"/>
            <a:ext cx="3378200" cy="4585039"/>
          </a:xfrm>
        </p:spPr>
      </p:pic>
    </p:spTree>
    <p:extLst>
      <p:ext uri="{BB962C8B-B14F-4D97-AF65-F5344CB8AC3E}">
        <p14:creationId xmlns:p14="http://schemas.microsoft.com/office/powerpoint/2010/main" val="13730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9451-5F60-432B-A0EB-979FFAD7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Comintern</a:t>
            </a:r>
            <a:r>
              <a:rPr lang="en-US" dirty="0"/>
              <a:t> and National Liberation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5AFF-3CD8-431F-9993-6FE4025A16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Yugoslavia</a:t>
            </a:r>
          </a:p>
          <a:p>
            <a:pPr lvl="1"/>
            <a:r>
              <a:rPr lang="en-US" dirty="0"/>
              <a:t>Marshal Tito (1892-1980)</a:t>
            </a:r>
          </a:p>
          <a:p>
            <a:pPr lvl="1"/>
            <a:r>
              <a:rPr lang="en-US" dirty="0"/>
              <a:t>Support from Churchill</a:t>
            </a:r>
          </a:p>
          <a:p>
            <a:pPr lvl="1"/>
            <a:r>
              <a:rPr lang="en-US" dirty="0"/>
              <a:t>Break with Stalin</a:t>
            </a:r>
          </a:p>
          <a:p>
            <a:endParaRPr lang="en-US" dirty="0"/>
          </a:p>
          <a:p>
            <a:r>
              <a:rPr lang="en-US" dirty="0"/>
              <a:t>Greece</a:t>
            </a:r>
          </a:p>
          <a:p>
            <a:pPr lvl="1"/>
            <a:r>
              <a:rPr lang="en-US" dirty="0"/>
              <a:t>Civil war after Nazis</a:t>
            </a:r>
          </a:p>
          <a:p>
            <a:pPr lvl="1"/>
            <a:r>
              <a:rPr lang="en-US" dirty="0"/>
              <a:t>Kidnapping of children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77E2011-450C-47B7-BCAE-143BF00845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1590" y="1825625"/>
            <a:ext cx="3130458" cy="4351338"/>
          </a:xfrm>
        </p:spPr>
      </p:pic>
    </p:spTree>
    <p:extLst>
      <p:ext uri="{BB962C8B-B14F-4D97-AF65-F5344CB8AC3E}">
        <p14:creationId xmlns:p14="http://schemas.microsoft.com/office/powerpoint/2010/main" val="120888456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16647</TotalTime>
  <Words>92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Wingdings</vt:lpstr>
      <vt:lpstr>Depth</vt:lpstr>
      <vt:lpstr>Comintern, Revolution, &amp; Civil War</vt:lpstr>
      <vt:lpstr>Revolutions in Europe</vt:lpstr>
      <vt:lpstr>Comintern and Civil War (pre-WWII)</vt:lpstr>
      <vt:lpstr>Comintern and Civil War (pre-WWII)</vt:lpstr>
      <vt:lpstr>Comintern and Terror/Purges</vt:lpstr>
      <vt:lpstr>Comintern and National Liberation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</dc:title>
  <dc:creator>Jason Jewell</dc:creator>
  <cp:lastModifiedBy>Jason Jewell</cp:lastModifiedBy>
  <cp:revision>22</cp:revision>
  <dcterms:created xsi:type="dcterms:W3CDTF">2021-11-06T15:06:02Z</dcterms:created>
  <dcterms:modified xsi:type="dcterms:W3CDTF">2022-07-30T20:21:13Z</dcterms:modified>
</cp:coreProperties>
</file>