
<file path=[Content_Types].xml><?xml version="1.0" encoding="utf-8"?>
<Types xmlns="http://schemas.openxmlformats.org/package/2006/content-types">
  <Default Extension="png" ContentType="image/pn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1" r:id="rId4"/>
    <p:sldId id="269" r:id="rId5"/>
    <p:sldId id="274" r:id="rId6"/>
    <p:sldId id="270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USSR under Stalin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Struggle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Economic Policy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Cheka </a:t>
            </a:r>
            <a:r>
              <a:rPr lang="en-US" dirty="0">
                <a:sym typeface="Wingdings" panose="05000000000000000000" pitchFamily="2" charset="2"/>
              </a:rPr>
              <a:t> GPU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Deaths of Lenin and Dzerzhinsky</a:t>
            </a:r>
          </a:p>
          <a:p>
            <a:endParaRPr lang="en-US" dirty="0"/>
          </a:p>
          <a:p>
            <a:r>
              <a:rPr lang="en-US" dirty="0"/>
              <a:t>Rise of Stalin</a:t>
            </a:r>
          </a:p>
        </p:txBody>
      </p:sp>
    </p:spTree>
    <p:extLst>
      <p:ext uri="{BB962C8B-B14F-4D97-AF65-F5344CB8AC3E}">
        <p14:creationId xmlns:p14="http://schemas.microsoft.com/office/powerpoint/2010/main" val="652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Collectivization &amp; “dekulakization”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“Total collectivization”</a:t>
            </a:r>
          </a:p>
          <a:p>
            <a:endParaRPr lang="en-US" sz="3600" dirty="0"/>
          </a:p>
          <a:p>
            <a:r>
              <a:rPr lang="en-US" sz="3600" dirty="0"/>
              <a:t>Mass deportations</a:t>
            </a:r>
          </a:p>
          <a:p>
            <a:endParaRPr lang="en-US" sz="3600" dirty="0"/>
          </a:p>
          <a:p>
            <a:r>
              <a:rPr lang="en-US" sz="3600" dirty="0"/>
              <a:t>Engineered famine</a:t>
            </a:r>
          </a:p>
          <a:p>
            <a:endParaRPr lang="en-US" sz="3600" dirty="0"/>
          </a:p>
          <a:p>
            <a:r>
              <a:rPr lang="en-US" sz="3600" dirty="0"/>
              <a:t>Forced labor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B7BE5FE-B3D6-41A5-9F4B-D6E4B2B3AF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3755" y="1825625"/>
            <a:ext cx="2906128" cy="4351338"/>
          </a:xfrm>
        </p:spPr>
      </p:pic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Terror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Robert Conquest</a:t>
            </a:r>
          </a:p>
          <a:p>
            <a:endParaRPr lang="en-US" dirty="0"/>
          </a:p>
          <a:p>
            <a:r>
              <a:rPr lang="en-US" dirty="0"/>
              <a:t>“Socially dangerous elements”</a:t>
            </a:r>
          </a:p>
          <a:p>
            <a:endParaRPr lang="en-US" dirty="0"/>
          </a:p>
          <a:p>
            <a:r>
              <a:rPr lang="en-US" dirty="0"/>
              <a:t>GPU </a:t>
            </a:r>
            <a:r>
              <a:rPr lang="en-US" dirty="0">
                <a:sym typeface="Wingdings" panose="05000000000000000000" pitchFamily="2" charset="2"/>
              </a:rPr>
              <a:t> NKVD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Operational Order 00447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0FFA95B-8D8C-469E-A530-61583BC128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6326" y="1825625"/>
            <a:ext cx="3253336" cy="4351338"/>
          </a:xfrm>
        </p:spPr>
      </p:pic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Terror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Intellectuals</a:t>
            </a:r>
          </a:p>
          <a:p>
            <a:endParaRPr lang="en-US" dirty="0"/>
          </a:p>
          <a:p>
            <a:r>
              <a:rPr lang="en-US" dirty="0"/>
              <a:t>Communist Party officials</a:t>
            </a:r>
          </a:p>
          <a:p>
            <a:endParaRPr lang="en-US" dirty="0"/>
          </a:p>
          <a:p>
            <a:r>
              <a:rPr lang="en-US" dirty="0"/>
              <a:t>Military</a:t>
            </a:r>
          </a:p>
          <a:p>
            <a:endParaRPr lang="en-US" dirty="0"/>
          </a:p>
          <a:p>
            <a:r>
              <a:rPr lang="en-US" dirty="0"/>
              <a:t>Russian Orthodox Church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101F19B-2786-4BF6-8613-B57F7E676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3100" y="1679527"/>
            <a:ext cx="3273450" cy="4497436"/>
          </a:xfrm>
        </p:spPr>
      </p:pic>
    </p:spTree>
    <p:extLst>
      <p:ext uri="{BB962C8B-B14F-4D97-AF65-F5344CB8AC3E}">
        <p14:creationId xmlns:p14="http://schemas.microsoft.com/office/powerpoint/2010/main" val="377816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Gulag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5AFF-3CD8-431F-9993-6FE4025A1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Number of prisoners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Food 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Death toll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288E9C-1E1F-41E6-BA6C-25B1F44BF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586569"/>
            <a:ext cx="5033962" cy="2829450"/>
          </a:xfrm>
        </p:spPr>
      </p:pic>
    </p:spTree>
    <p:extLst>
      <p:ext uri="{BB962C8B-B14F-4D97-AF65-F5344CB8AC3E}">
        <p14:creationId xmlns:p14="http://schemas.microsoft.com/office/powerpoint/2010/main" val="120888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9451-5F60-432B-A0EB-979FFAD7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Gulag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5AFF-3CD8-431F-9993-6FE4025A1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Wartime conditions</a:t>
            </a:r>
          </a:p>
          <a:p>
            <a:pPr lvl="1"/>
            <a:r>
              <a:rPr lang="en-US" dirty="0"/>
              <a:t>Deportations</a:t>
            </a:r>
          </a:p>
          <a:p>
            <a:pPr lvl="1"/>
            <a:r>
              <a:rPr lang="en-US" dirty="0"/>
              <a:t>Executions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Postwar camp crisis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2288E9C-1E1F-41E6-BA6C-25B1F44BF0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586569"/>
            <a:ext cx="5033962" cy="2829450"/>
          </a:xfrm>
        </p:spPr>
      </p:pic>
    </p:spTree>
    <p:extLst>
      <p:ext uri="{BB962C8B-B14F-4D97-AF65-F5344CB8AC3E}">
        <p14:creationId xmlns:p14="http://schemas.microsoft.com/office/powerpoint/2010/main" val="32857135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16327</TotalTime>
  <Words>80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Wingdings</vt:lpstr>
      <vt:lpstr>Depth</vt:lpstr>
      <vt:lpstr>USSR under Stalin</vt:lpstr>
      <vt:lpstr>Power Struggle</vt:lpstr>
      <vt:lpstr>Collectivization &amp; “dekulakization”</vt:lpstr>
      <vt:lpstr>Great Terror</vt:lpstr>
      <vt:lpstr>Great Terror</vt:lpstr>
      <vt:lpstr>Gulag Expansion</vt:lpstr>
      <vt:lpstr>Gulag Expansion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17</cp:revision>
  <dcterms:created xsi:type="dcterms:W3CDTF">2021-11-06T15:06:02Z</dcterms:created>
  <dcterms:modified xsi:type="dcterms:W3CDTF">2022-07-27T15:00:01Z</dcterms:modified>
</cp:coreProperties>
</file>