
<file path=[Content_Types].xml><?xml version="1.0" encoding="utf-8"?>
<Types xmlns="http://schemas.openxmlformats.org/package/2006/content-types">
  <Default Extension="png" ContentType="image/png"/>
  <Default Extension="webp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8" r:id="rId3"/>
    <p:sldId id="261" r:id="rId4"/>
    <p:sldId id="269" r:id="rId5"/>
    <p:sldId id="274" r:id="rId6"/>
    <p:sldId id="270" r:id="rId7"/>
    <p:sldId id="275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8" autoAdjust="0"/>
    <p:restoredTop sz="94660"/>
  </p:normalViewPr>
  <p:slideViewPr>
    <p:cSldViewPr snapToGrid="0">
      <p:cViewPr varScale="1">
        <p:scale>
          <a:sx n="76" d="100"/>
          <a:sy n="76" d="100"/>
        </p:scale>
        <p:origin x="132" y="7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0">
                      <a:schemeClr val="tx1"/>
                    </a:gs>
                    <a:gs pos="68000">
                      <a:srgbClr val="F1F1F1"/>
                    </a:gs>
                    <a:gs pos="100000">
                      <a:schemeClr val="bg1">
                        <a:lumMod val="11000"/>
                        <a:lumOff val="89000"/>
                      </a:schemeClr>
                    </a:gs>
                  </a:gsLst>
                  <a:lin ang="54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</a:defRPr>
            </a:lvl1pPr>
          </a:lstStyle>
          <a:p>
            <a:pPr lvl="0" algn="r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</a:lstStyle>
          <a:p>
            <a:pPr marL="0" lvl="0" indent="0" algn="r">
              <a:buNone/>
            </a:pPr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32000"/>
                        <a:lumOff val="68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13000"/>
                  <a:lumOff val="87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13000"/>
                  <a:lumOff val="87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13000"/>
                  <a:lumOff val="87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13000"/>
                  <a:lumOff val="87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13000"/>
                  <a:lumOff val="87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13000"/>
                  <a:lumOff val="87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ebp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ebp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6600" dirty="0"/>
              <a:t>USSR under Stalin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Crimes of Communism</a:t>
            </a:r>
          </a:p>
        </p:txBody>
      </p:sp>
    </p:spTree>
    <p:extLst>
      <p:ext uri="{BB962C8B-B14F-4D97-AF65-F5344CB8AC3E}">
        <p14:creationId xmlns:p14="http://schemas.microsoft.com/office/powerpoint/2010/main" val="20359400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EE9C7-FCC7-4C05-9E96-1F347B5D47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Power Struggle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4E306D-1FBB-4395-9CDC-6CFE36DF53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New Economic Policy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Cheka </a:t>
            </a:r>
            <a:r>
              <a:rPr lang="en-US" dirty="0">
                <a:sym typeface="Wingdings" panose="05000000000000000000" pitchFamily="2" charset="2"/>
              </a:rPr>
              <a:t> GPU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Deaths of Lenin and Dzerzhinsky</a:t>
            </a:r>
          </a:p>
          <a:p>
            <a:endParaRPr lang="en-US" dirty="0"/>
          </a:p>
          <a:p>
            <a:r>
              <a:rPr lang="en-US" dirty="0"/>
              <a:t>Rise of Stalin</a:t>
            </a:r>
          </a:p>
        </p:txBody>
      </p:sp>
    </p:spTree>
    <p:extLst>
      <p:ext uri="{BB962C8B-B14F-4D97-AF65-F5344CB8AC3E}">
        <p14:creationId xmlns:p14="http://schemas.microsoft.com/office/powerpoint/2010/main" val="6520061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Collectivization &amp; “dekulakization”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z="3600" dirty="0"/>
              <a:t>“Total collectivization”</a:t>
            </a:r>
          </a:p>
          <a:p>
            <a:endParaRPr lang="en-US" sz="3600" dirty="0"/>
          </a:p>
          <a:p>
            <a:r>
              <a:rPr lang="en-US" sz="3600" dirty="0"/>
              <a:t>Mass deportations</a:t>
            </a:r>
          </a:p>
          <a:p>
            <a:endParaRPr lang="en-US" sz="3600" dirty="0"/>
          </a:p>
          <a:p>
            <a:r>
              <a:rPr lang="en-US" sz="3600" dirty="0"/>
              <a:t>Engineered famine</a:t>
            </a:r>
          </a:p>
          <a:p>
            <a:endParaRPr lang="en-US" sz="3600" dirty="0"/>
          </a:p>
          <a:p>
            <a:r>
              <a:rPr lang="en-US" sz="3600" dirty="0"/>
              <a:t>Forced labor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DB7BE5FE-B3D6-41A5-9F4B-D6E4B2B3AF4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383755" y="1825625"/>
            <a:ext cx="2906128" cy="4351338"/>
          </a:xfrm>
        </p:spPr>
      </p:pic>
    </p:spTree>
    <p:extLst>
      <p:ext uri="{BB962C8B-B14F-4D97-AF65-F5344CB8AC3E}">
        <p14:creationId xmlns:p14="http://schemas.microsoft.com/office/powerpoint/2010/main" val="1373004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2E51FF-298A-4F70-AABE-DD1E3B1F78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Great Terror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8EB68C-A752-4373-A26C-7DFAC625893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Robert Conquest</a:t>
            </a:r>
          </a:p>
          <a:p>
            <a:endParaRPr lang="en-US" dirty="0"/>
          </a:p>
          <a:p>
            <a:r>
              <a:rPr lang="en-US" dirty="0"/>
              <a:t>“Socially dangerous elements”</a:t>
            </a:r>
          </a:p>
          <a:p>
            <a:endParaRPr lang="en-US" dirty="0"/>
          </a:p>
          <a:p>
            <a:r>
              <a:rPr lang="en-US" dirty="0"/>
              <a:t>GPU </a:t>
            </a:r>
            <a:r>
              <a:rPr lang="en-US" dirty="0">
                <a:sym typeface="Wingdings" panose="05000000000000000000" pitchFamily="2" charset="2"/>
              </a:rPr>
              <a:t> NKVD</a:t>
            </a:r>
          </a:p>
          <a:p>
            <a:endParaRPr lang="en-US" dirty="0">
              <a:sym typeface="Wingdings" panose="05000000000000000000" pitchFamily="2" charset="2"/>
            </a:endParaRPr>
          </a:p>
          <a:p>
            <a:r>
              <a:rPr lang="en-US" dirty="0">
                <a:sym typeface="Wingdings" panose="05000000000000000000" pitchFamily="2" charset="2"/>
              </a:rPr>
              <a:t>Operational Order 00447</a:t>
            </a:r>
            <a:endParaRPr lang="en-US" dirty="0"/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B0FFA95B-8D8C-469E-A530-61583BC128E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006326" y="1825625"/>
            <a:ext cx="3253336" cy="4351338"/>
          </a:xfrm>
        </p:spPr>
      </p:pic>
    </p:spTree>
    <p:extLst>
      <p:ext uri="{BB962C8B-B14F-4D97-AF65-F5344CB8AC3E}">
        <p14:creationId xmlns:p14="http://schemas.microsoft.com/office/powerpoint/2010/main" val="1510764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2E51FF-298A-4F70-AABE-DD1E3B1F78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Great Terror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8EB68C-A752-4373-A26C-7DFAC625893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Intellectuals</a:t>
            </a:r>
          </a:p>
          <a:p>
            <a:endParaRPr lang="en-US" dirty="0"/>
          </a:p>
          <a:p>
            <a:r>
              <a:rPr lang="en-US" dirty="0"/>
              <a:t>Communist Party officials</a:t>
            </a:r>
          </a:p>
          <a:p>
            <a:endParaRPr lang="en-US" dirty="0"/>
          </a:p>
          <a:p>
            <a:r>
              <a:rPr lang="en-US" dirty="0"/>
              <a:t>Military</a:t>
            </a:r>
          </a:p>
          <a:p>
            <a:endParaRPr lang="en-US" dirty="0"/>
          </a:p>
          <a:p>
            <a:r>
              <a:rPr lang="en-US" dirty="0"/>
              <a:t>Russian Orthodox Church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A101F19B-2786-4BF6-8613-B57F7E676E6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943100" y="1679527"/>
            <a:ext cx="3273450" cy="4497436"/>
          </a:xfrm>
        </p:spPr>
      </p:pic>
    </p:spTree>
    <p:extLst>
      <p:ext uri="{BB962C8B-B14F-4D97-AF65-F5344CB8AC3E}">
        <p14:creationId xmlns:p14="http://schemas.microsoft.com/office/powerpoint/2010/main" val="37781638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DF9451-5F60-432B-A0EB-979FFAD7B2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Gulag Expansion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F85AFF-3CD8-431F-9993-6FE4025A165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Number of prisoners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Food rations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Death toll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92288E9C-1E1F-41E6-BA6C-25B1F44BF01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319838" y="2586569"/>
            <a:ext cx="5033962" cy="2829450"/>
          </a:xfrm>
        </p:spPr>
      </p:pic>
    </p:spTree>
    <p:extLst>
      <p:ext uri="{BB962C8B-B14F-4D97-AF65-F5344CB8AC3E}">
        <p14:creationId xmlns:p14="http://schemas.microsoft.com/office/powerpoint/2010/main" val="12088845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DF9451-5F60-432B-A0EB-979FFAD7B2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Gulag Expansion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F85AFF-3CD8-431F-9993-6FE4025A165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Wartime conditions</a:t>
            </a:r>
          </a:p>
          <a:p>
            <a:pPr lvl="1"/>
            <a:r>
              <a:rPr lang="en-US" dirty="0"/>
              <a:t>Deportations</a:t>
            </a:r>
          </a:p>
          <a:p>
            <a:pPr lvl="1"/>
            <a:r>
              <a:rPr lang="en-US" dirty="0"/>
              <a:t>Executions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Postwar camp crisis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92288E9C-1E1F-41E6-BA6C-25B1F44BF01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319838" y="2586569"/>
            <a:ext cx="5033962" cy="2829450"/>
          </a:xfrm>
        </p:spPr>
      </p:pic>
    </p:spTree>
    <p:extLst>
      <p:ext uri="{BB962C8B-B14F-4D97-AF65-F5344CB8AC3E}">
        <p14:creationId xmlns:p14="http://schemas.microsoft.com/office/powerpoint/2010/main" val="328571357"/>
      </p:ext>
    </p:extLst>
  </p:cSld>
  <p:clrMapOvr>
    <a:masterClrMapping/>
  </p:clrMapOvr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B4B4B"/>
      </a:dk2>
      <a:lt2>
        <a:srgbClr val="8ED5C1"/>
      </a:lt2>
      <a:accent1>
        <a:srgbClr val="73CBB2"/>
      </a:accent1>
      <a:accent2>
        <a:srgbClr val="AACD5B"/>
      </a:accent2>
      <a:accent3>
        <a:srgbClr val="65A9E1"/>
      </a:accent3>
      <a:accent4>
        <a:srgbClr val="6274D8"/>
      </a:accent4>
      <a:accent5>
        <a:srgbClr val="AB54D7"/>
      </a:accent5>
      <a:accent6>
        <a:srgbClr val="D15B37"/>
      </a:accent6>
      <a:hlink>
        <a:srgbClr val="BFE962"/>
      </a:hlink>
      <a:folHlink>
        <a:srgbClr val="C0D591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47428100-C732-4B2E-A30A-5273F581A0F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16327</TotalTime>
  <Words>80</Words>
  <Application>Microsoft Office PowerPoint</Application>
  <PresentationFormat>Widescreen</PresentationFormat>
  <Paragraphs>48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Corbel</vt:lpstr>
      <vt:lpstr>Wingdings</vt:lpstr>
      <vt:lpstr>Depth</vt:lpstr>
      <vt:lpstr>USSR under Stalin</vt:lpstr>
      <vt:lpstr>Power Struggle</vt:lpstr>
      <vt:lpstr>Collectivization &amp; “dekulakization”</vt:lpstr>
      <vt:lpstr>Great Terror</vt:lpstr>
      <vt:lpstr>Great Terror</vt:lpstr>
      <vt:lpstr>Gulag Expansion</vt:lpstr>
      <vt:lpstr>Gulag Expansion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Foundations</dc:title>
  <dc:creator>Jason Jewell</dc:creator>
  <cp:lastModifiedBy>Jason Jewell</cp:lastModifiedBy>
  <cp:revision>17</cp:revision>
  <dcterms:created xsi:type="dcterms:W3CDTF">2021-11-06T15:06:02Z</dcterms:created>
  <dcterms:modified xsi:type="dcterms:W3CDTF">2022-07-27T15:00:01Z</dcterms:modified>
</cp:coreProperties>
</file>