
<file path=[Content_Types].xml><?xml version="1.0" encoding="utf-8"?>
<Types xmlns="http://schemas.openxmlformats.org/package/2006/content-types">
  <Default Extension="png" ContentType="image/png"/>
  <Default Extension="jfif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69" r:id="rId4"/>
    <p:sldId id="270" r:id="rId5"/>
    <p:sldId id="271" r:id="rId6"/>
    <p:sldId id="272" r:id="rId7"/>
    <p:sldId id="27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7/30/2022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7/30/2022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7/30/2022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7/30/2022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7/30/2022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7/30/2022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7/30/2022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7/30/2022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Russian Revolution and Lenin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Crimes of Communism</a:t>
            </a:r>
          </a:p>
        </p:txBody>
      </p:sp>
    </p:spTree>
    <p:extLst>
      <p:ext uri="{BB962C8B-B14F-4D97-AF65-F5344CB8AC3E}">
        <p14:creationId xmlns:p14="http://schemas.microsoft.com/office/powerpoint/2010/main" val="2035940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“February” Revolution &amp; After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3600" dirty="0"/>
              <a:t>Provisional governments</a:t>
            </a:r>
          </a:p>
          <a:p>
            <a:endParaRPr lang="en-US" sz="3600" dirty="0"/>
          </a:p>
          <a:p>
            <a:r>
              <a:rPr lang="en-US" sz="3600" dirty="0"/>
              <a:t>Focus on “liberal” issues</a:t>
            </a:r>
          </a:p>
          <a:p>
            <a:endParaRPr lang="en-US" sz="3600" dirty="0"/>
          </a:p>
          <a:p>
            <a:r>
              <a:rPr lang="en-US" sz="3600" dirty="0"/>
              <a:t>War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765AD91-BBCC-4A42-BBC6-5376E5FF5C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97815" y="1825625"/>
            <a:ext cx="3278007" cy="4351338"/>
          </a:xfrm>
        </p:spPr>
      </p:pic>
    </p:spTree>
    <p:extLst>
      <p:ext uri="{BB962C8B-B14F-4D97-AF65-F5344CB8AC3E}">
        <p14:creationId xmlns:p14="http://schemas.microsoft.com/office/powerpoint/2010/main" val="137300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E51FF-298A-4F70-AABE-DD1E3B1F7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Lenin’s Opportunism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35492A7-D169-47A0-A624-5C535468BBC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31766" y="1825625"/>
            <a:ext cx="3202456" cy="435133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8EB68C-A752-4373-A26C-7DFAC625893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Social unrest spreads</a:t>
            </a:r>
          </a:p>
          <a:p>
            <a:endParaRPr lang="en-US" dirty="0"/>
          </a:p>
          <a:p>
            <a:r>
              <a:rPr lang="en-US" dirty="0"/>
              <a:t>State breakdown</a:t>
            </a:r>
          </a:p>
          <a:p>
            <a:endParaRPr lang="en-US" dirty="0"/>
          </a:p>
          <a:p>
            <a:r>
              <a:rPr lang="en-US" dirty="0"/>
              <a:t>Lenin’s Agitation</a:t>
            </a:r>
          </a:p>
          <a:p>
            <a:pPr lvl="1"/>
            <a:r>
              <a:rPr lang="en-US" dirty="0"/>
              <a:t>From exile</a:t>
            </a:r>
          </a:p>
          <a:p>
            <a:pPr lvl="1"/>
            <a:r>
              <a:rPr lang="en-US" dirty="0"/>
              <a:t>Urgency of revolution</a:t>
            </a:r>
          </a:p>
        </p:txBody>
      </p:sp>
    </p:spTree>
    <p:extLst>
      <p:ext uri="{BB962C8B-B14F-4D97-AF65-F5344CB8AC3E}">
        <p14:creationId xmlns:p14="http://schemas.microsoft.com/office/powerpoint/2010/main" val="151076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F9451-5F60-432B-A0EB-979FFAD7B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Dzerzhinsky and the Cheka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85AFF-3CD8-431F-9993-6FE4025A165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Felix Dzerzhinsky (1877-1926)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PRMC activity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Cheka and its activities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4850048-CB95-4E1A-AE5E-652FCA9E5DB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00900" y="1712795"/>
            <a:ext cx="3136900" cy="4388232"/>
          </a:xfrm>
        </p:spPr>
      </p:pic>
    </p:spTree>
    <p:extLst>
      <p:ext uri="{BB962C8B-B14F-4D97-AF65-F5344CB8AC3E}">
        <p14:creationId xmlns:p14="http://schemas.microsoft.com/office/powerpoint/2010/main" val="1208884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EE9C7-FCC7-4C05-9E96-1F347B5D4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Red Terror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E306D-1FBB-4395-9CDC-6CFE36DF5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Bolshevik insecurity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Policy of class extermination; “laws of civil war”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Setting up of camps</a:t>
            </a:r>
          </a:p>
        </p:txBody>
      </p:sp>
    </p:spTree>
    <p:extLst>
      <p:ext uri="{BB962C8B-B14F-4D97-AF65-F5344CB8AC3E}">
        <p14:creationId xmlns:p14="http://schemas.microsoft.com/office/powerpoint/2010/main" val="2707794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EE9C7-FCC7-4C05-9E96-1F347B5D4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Civil War Repressions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E306D-1FBB-4395-9CDC-6CFE36DF5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Both Red &amp; White atrocities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Mises on the socialist’s worst fate</a:t>
            </a:r>
          </a:p>
          <a:p>
            <a:endParaRPr lang="en-US" dirty="0"/>
          </a:p>
          <a:p>
            <a:r>
              <a:rPr lang="en-US" dirty="0"/>
              <a:t>Astrakhan massacre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War on the “Greens”; “de-</a:t>
            </a:r>
            <a:r>
              <a:rPr lang="en-US" dirty="0" err="1"/>
              <a:t>Cossackization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6432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F9451-5F60-432B-A0EB-979FFAD7B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Lenin vs. Russia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85AFF-3CD8-431F-9993-6FE4025A165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Kronstadt</a:t>
            </a:r>
            <a:r>
              <a:rPr lang="en-US" dirty="0"/>
              <a:t> Rebellion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Gassing the peasants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Attacking the Church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C9B14D2-1477-4236-8CDD-4B024D81A40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19838" y="2269075"/>
            <a:ext cx="5033962" cy="3464437"/>
          </a:xfrm>
        </p:spPr>
      </p:pic>
    </p:spTree>
    <p:extLst>
      <p:ext uri="{BB962C8B-B14F-4D97-AF65-F5344CB8AC3E}">
        <p14:creationId xmlns:p14="http://schemas.microsoft.com/office/powerpoint/2010/main" val="403865577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14996</TotalTime>
  <Words>108</Words>
  <Application>Microsoft Office PowerPoint</Application>
  <PresentationFormat>Widescreen</PresentationFormat>
  <Paragraphs>48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Corbel</vt:lpstr>
      <vt:lpstr>Depth</vt:lpstr>
      <vt:lpstr>Russian Revolution and Lenin</vt:lpstr>
      <vt:lpstr>“February” Revolution &amp; After</vt:lpstr>
      <vt:lpstr>Lenin’s Opportunism</vt:lpstr>
      <vt:lpstr>Dzerzhinsky and the Cheka</vt:lpstr>
      <vt:lpstr>The Red Terror</vt:lpstr>
      <vt:lpstr>Civil War Repressions</vt:lpstr>
      <vt:lpstr>Lenin vs. Russia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Foundations</dc:title>
  <dc:creator>Jason Jewell</dc:creator>
  <cp:lastModifiedBy>Jason Jewell</cp:lastModifiedBy>
  <cp:revision>14</cp:revision>
  <dcterms:created xsi:type="dcterms:W3CDTF">2021-11-06T15:06:02Z</dcterms:created>
  <dcterms:modified xsi:type="dcterms:W3CDTF">2022-07-30T20:21:20Z</dcterms:modified>
</cp:coreProperties>
</file>