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2" r:id="rId3"/>
    <p:sldId id="263" r:id="rId4"/>
    <p:sldId id="265" r:id="rId5"/>
    <p:sldId id="266" r:id="rId6"/>
    <p:sldId id="267" r:id="rId7"/>
    <p:sldId id="268" r:id="rId8"/>
    <p:sldId id="269" r:id="rId9"/>
    <p:sldId id="27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5" d="100"/>
          <a:sy n="55" d="100"/>
        </p:scale>
        <p:origin x="61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68B5B-6ACE-42AE-B538-A89A729A3D06}" type="datetimeFigureOut">
              <a:rPr lang="en-US" smtClean="0"/>
              <a:t>6/16/2014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86E127-3313-4A43-8A87-18717C3075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860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6E127-3313-4A43-8A87-18717C3075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171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6E127-3313-4A43-8A87-18717C3075B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898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6E127-3313-4A43-8A87-18717C3075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09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6E127-3313-4A43-8A87-18717C3075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922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6E127-3313-4A43-8A87-18717C3075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2825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6E127-3313-4A43-8A87-18717C3075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7497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6E127-3313-4A43-8A87-18717C3075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162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6E127-3313-4A43-8A87-18717C3075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3765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6E127-3313-4A43-8A87-18717C3075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578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FD364-EC81-4589-A46C-B73E8230BCE2}" type="datetimeFigureOut">
              <a:rPr lang="en-US" smtClean="0"/>
              <a:t>6/16/2014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6E5FF-433E-4E02-B7A8-D18CE05361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333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FD364-EC81-4589-A46C-B73E8230BCE2}" type="datetimeFigureOut">
              <a:rPr lang="en-US" smtClean="0"/>
              <a:t>6/16/2014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6E5FF-433E-4E02-B7A8-D18CE05361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071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FD364-EC81-4589-A46C-B73E8230BCE2}" type="datetimeFigureOut">
              <a:rPr lang="en-US" smtClean="0"/>
              <a:t>6/16/2014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6E5FF-433E-4E02-B7A8-D18CE05361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637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FD364-EC81-4589-A46C-B73E8230BCE2}" type="datetimeFigureOut">
              <a:rPr lang="en-US" smtClean="0"/>
              <a:t>6/16/2014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6E5FF-433E-4E02-B7A8-D18CE05361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056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FD364-EC81-4589-A46C-B73E8230BCE2}" type="datetimeFigureOut">
              <a:rPr lang="en-US" smtClean="0"/>
              <a:t>6/16/2014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6E5FF-433E-4E02-B7A8-D18CE05361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259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FD364-EC81-4589-A46C-B73E8230BCE2}" type="datetimeFigureOut">
              <a:rPr lang="en-US" smtClean="0"/>
              <a:t>6/16/2014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6E5FF-433E-4E02-B7A8-D18CE05361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907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FD364-EC81-4589-A46C-B73E8230BCE2}" type="datetimeFigureOut">
              <a:rPr lang="en-US" smtClean="0"/>
              <a:t>6/16/2014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6E5FF-433E-4E02-B7A8-D18CE05361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439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FD364-EC81-4589-A46C-B73E8230BCE2}" type="datetimeFigureOut">
              <a:rPr lang="en-US" smtClean="0"/>
              <a:t>6/16/2014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6E5FF-433E-4E02-B7A8-D18CE05361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420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FD364-EC81-4589-A46C-B73E8230BCE2}" type="datetimeFigureOut">
              <a:rPr lang="en-US" smtClean="0"/>
              <a:t>6/16/2014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6E5FF-433E-4E02-B7A8-D18CE05361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429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FD364-EC81-4589-A46C-B73E8230BCE2}" type="datetimeFigureOut">
              <a:rPr lang="en-US" smtClean="0"/>
              <a:t>6/16/2014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6E5FF-433E-4E02-B7A8-D18CE05361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997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FD364-EC81-4589-A46C-B73E8230BCE2}" type="datetimeFigureOut">
              <a:rPr lang="en-US" smtClean="0"/>
              <a:t>6/16/2014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6E5FF-433E-4E02-B7A8-D18CE05361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321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5FD364-EC81-4589-A46C-B73E8230BCE2}" type="datetimeFigureOut">
              <a:rPr lang="en-US" smtClean="0"/>
              <a:t>6/16/2014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6E5FF-433E-4E02-B7A8-D18CE05361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703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Revolution’s Significance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27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American Point of 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Independence</a:t>
            </a:r>
          </a:p>
          <a:p>
            <a:pPr lvl="1"/>
            <a:r>
              <a:rPr lang="en-US" dirty="0" smtClean="0"/>
              <a:t>Political/Constitutional</a:t>
            </a:r>
          </a:p>
          <a:p>
            <a:pPr lvl="1"/>
            <a:r>
              <a:rPr lang="en-US" dirty="0" smtClean="0"/>
              <a:t>Cultural (Eventually)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27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Republicanism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End to Hereditary Offices</a:t>
            </a:r>
          </a:p>
          <a:p>
            <a:r>
              <a:rPr lang="en-US" dirty="0" smtClean="0"/>
              <a:t>Elections</a:t>
            </a:r>
          </a:p>
          <a:p>
            <a:r>
              <a:rPr lang="en-US" dirty="0" smtClean="0"/>
              <a:t>End to Feudal Land Tenures</a:t>
            </a:r>
          </a:p>
          <a:p>
            <a:pPr lvl="1"/>
            <a:r>
              <a:rPr lang="en-US" dirty="0"/>
              <a:t>Primogeniture</a:t>
            </a:r>
          </a:p>
          <a:p>
            <a:pPr lvl="1"/>
            <a:r>
              <a:rPr lang="en-US" dirty="0" smtClean="0"/>
              <a:t>Entail</a:t>
            </a:r>
          </a:p>
          <a:p>
            <a:r>
              <a:rPr lang="en-US" dirty="0" smtClean="0"/>
              <a:t>Females Excluded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27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Antislavery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 </a:t>
            </a:r>
            <a:r>
              <a:rPr lang="en-US" dirty="0" smtClean="0"/>
              <a:t>Short-term end in northern states</a:t>
            </a:r>
          </a:p>
          <a:p>
            <a:r>
              <a:rPr lang="en-US" dirty="0" smtClean="0"/>
              <a:t>On the Intellectual Defensive Elsewhere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61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Territorial Expansion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Erasure of the Proclamation Line of 1763</a:t>
            </a:r>
          </a:p>
          <a:p>
            <a:r>
              <a:rPr lang="en-US" dirty="0" smtClean="0"/>
              <a:t>Treaty of Paris Puts Western Boundary at the Mississippi River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3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Effects on America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Economic</a:t>
            </a:r>
          </a:p>
          <a:p>
            <a:r>
              <a:rPr lang="en-US" dirty="0" smtClean="0"/>
              <a:t>Religious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56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British Point of 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Military</a:t>
            </a:r>
          </a:p>
          <a:p>
            <a:r>
              <a:rPr lang="en-US" dirty="0" smtClean="0"/>
              <a:t>Economic</a:t>
            </a:r>
          </a:p>
          <a:p>
            <a:r>
              <a:rPr lang="en-US" dirty="0" smtClean="0"/>
              <a:t>Cultural</a:t>
            </a:r>
          </a:p>
          <a:p>
            <a:r>
              <a:rPr lang="en-US" dirty="0" smtClean="0"/>
              <a:t>Religious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44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World Perspective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Balance of Powers</a:t>
            </a:r>
          </a:p>
          <a:p>
            <a:r>
              <a:rPr lang="en-US" dirty="0" smtClean="0"/>
              <a:t>Louis XVI’s Fiscal Crisis</a:t>
            </a:r>
          </a:p>
          <a:p>
            <a:pPr lvl="1"/>
            <a:r>
              <a:rPr lang="en-US" dirty="0" smtClean="0"/>
              <a:t>Officers Involved in the American Revolution Inspired to Seek Reform</a:t>
            </a:r>
          </a:p>
          <a:p>
            <a:pPr lvl="1"/>
            <a:r>
              <a:rPr lang="en-US" dirty="0" smtClean="0"/>
              <a:t>Revolution and Regicide Among the Results</a:t>
            </a:r>
          </a:p>
          <a:p>
            <a:r>
              <a:rPr lang="en-US" dirty="0" smtClean="0"/>
              <a:t>Wars of Independence/Revolution</a:t>
            </a:r>
          </a:p>
          <a:p>
            <a:r>
              <a:rPr lang="en-US" dirty="0" smtClean="0"/>
              <a:t>Antislavery</a:t>
            </a:r>
          </a:p>
          <a:p>
            <a:r>
              <a:rPr lang="en-US" dirty="0" smtClean="0"/>
              <a:t>Republicanism</a:t>
            </a:r>
          </a:p>
        </p:txBody>
      </p:sp>
    </p:spTree>
    <p:extLst>
      <p:ext uri="{BB962C8B-B14F-4D97-AF65-F5344CB8AC3E}">
        <p14:creationId xmlns:p14="http://schemas.microsoft.com/office/powerpoint/2010/main" val="59024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Ancien</a:t>
            </a:r>
            <a:r>
              <a:rPr lang="en-US" dirty="0" smtClean="0"/>
              <a:t> Regime Shaken to Its Core</a:t>
            </a:r>
          </a:p>
          <a:p>
            <a:r>
              <a:rPr lang="en-US" dirty="0" smtClean="0"/>
              <a:t>Final Verdict:  “It’s too soon to tell” (Zhou </a:t>
            </a:r>
            <a:r>
              <a:rPr lang="en-US" dirty="0" err="1" smtClean="0"/>
              <a:t>Enlai</a:t>
            </a:r>
            <a:r>
              <a:rPr lang="en-US" dirty="0" smtClean="0"/>
              <a:t>, on the </a:t>
            </a:r>
            <a:r>
              <a:rPr lang="en-US" smtClean="0"/>
              <a:t>French </a:t>
            </a:r>
            <a:r>
              <a:rPr lang="en-US" smtClean="0"/>
              <a:t>Revolution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sz="1600" dirty="0" smtClean="0"/>
              <a:t>finis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23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133</Words>
  <Application>Microsoft Office PowerPoint</Application>
  <PresentationFormat>Widescreen</PresentationFormat>
  <Paragraphs>49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The Revolution’s Significance</vt:lpstr>
      <vt:lpstr>The American Point of View</vt:lpstr>
      <vt:lpstr>Republicanism</vt:lpstr>
      <vt:lpstr>Antislavery</vt:lpstr>
      <vt:lpstr>Territorial Expansion</vt:lpstr>
      <vt:lpstr>Other Effects on America</vt:lpstr>
      <vt:lpstr>The British Point of View</vt:lpstr>
      <vt:lpstr>The World Perspective</vt:lpstr>
      <vt:lpstr>Summary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gutzmank</dc:creator>
  <cp:lastModifiedBy>gutzmank</cp:lastModifiedBy>
  <cp:revision>16</cp:revision>
  <dcterms:created xsi:type="dcterms:W3CDTF">2014-01-06T19:33:19Z</dcterms:created>
  <dcterms:modified xsi:type="dcterms:W3CDTF">2014-06-16T17:56:59Z</dcterms:modified>
</cp:coreProperties>
</file>