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00EC6-9061-4512-99FF-E4FF6E548DB2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F7B30-043C-4767-8A70-C792669D7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36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F7B30-043C-4767-8A70-C792669D7C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0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F7B30-043C-4767-8A70-C792669D7C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85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F7B30-043C-4767-8A70-C792669D7C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8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F7B30-043C-4767-8A70-C792669D7C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01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BF7B30-043C-4767-8A70-C792669D7C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5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6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3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0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6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7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7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6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5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0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888C8-4D80-4F5E-83E1-FB91812D616C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C64A7-A1B6-4376-8E73-D7A1FF344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2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Confederation, 1781-89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9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Articles of Confederation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Adopted at the Insistence of the Virginia Convention</a:t>
            </a:r>
          </a:p>
          <a:p>
            <a:r>
              <a:rPr lang="en-US" dirty="0" smtClean="0"/>
              <a:t>Product of a Committee Chaired by Pennsylvania’s John Dickinson</a:t>
            </a:r>
          </a:p>
          <a:p>
            <a:r>
              <a:rPr lang="en-US" dirty="0" smtClean="0"/>
              <a:t>Reflective of the Revolution’s Goals</a:t>
            </a:r>
          </a:p>
          <a:p>
            <a:r>
              <a:rPr lang="en-US" dirty="0" smtClean="0"/>
              <a:t>Based on State Sovereignty (Article II)</a:t>
            </a:r>
          </a:p>
          <a:p>
            <a:r>
              <a:rPr lang="en-US" dirty="0" smtClean="0"/>
              <a:t>Function:  to Facilitate Interstate Military and Diplomatic Cooperation—Including Against/With the Indians</a:t>
            </a:r>
          </a:p>
          <a:p>
            <a:r>
              <a:rPr lang="en-US" dirty="0" smtClean="0"/>
              <a:t>Essentially Legitimated Congress’s Role</a:t>
            </a:r>
          </a:p>
        </p:txBody>
      </p:sp>
    </p:spTree>
    <p:extLst>
      <p:ext uri="{BB962C8B-B14F-4D97-AF65-F5344CB8AC3E}">
        <p14:creationId xmlns:p14="http://schemas.microsoft.com/office/powerpoint/2010/main" val="369313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Articles of Confederation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 I:  “The stile of this confederacy shall be ‘The United States of America.’”</a:t>
            </a:r>
          </a:p>
          <a:p>
            <a:r>
              <a:rPr lang="en-US" dirty="0" smtClean="0"/>
              <a:t>Article II:  “Each state retains its sovereignty, freedom and independence….”</a:t>
            </a:r>
          </a:p>
          <a:p>
            <a:r>
              <a:rPr lang="en-US" dirty="0" smtClean="0"/>
              <a:t>Article III:  “The said States hereby severally enter into a firm league of friendship with each other, for their common </a:t>
            </a:r>
            <a:r>
              <a:rPr lang="en-US" dirty="0" err="1" smtClean="0"/>
              <a:t>defence</a:t>
            </a:r>
            <a:r>
              <a:rPr lang="en-US" dirty="0" smtClean="0"/>
              <a:t>, the security of their liberties, and their mutual and general welfare….”</a:t>
            </a:r>
          </a:p>
          <a:p>
            <a:r>
              <a:rPr lang="en-US" dirty="0" smtClean="0"/>
              <a:t>Article V:  Congress shall meet annually, each state having one vote.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54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Articles of Confederation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 VI:  States may not engage in separate diplomatic or military measures without Congress’s consent, nor may they adopt any tariff in violation of Congress’s treaties.</a:t>
            </a:r>
          </a:p>
          <a:p>
            <a:r>
              <a:rPr lang="en-US" smtClean="0"/>
              <a:t>Article VII:  </a:t>
            </a:r>
            <a:r>
              <a:rPr lang="en-US" dirty="0" smtClean="0"/>
              <a:t>Military officers below flag rank shall be selected by the states, not the Congress.</a:t>
            </a:r>
          </a:p>
          <a:p>
            <a:r>
              <a:rPr lang="en-US" dirty="0" smtClean="0"/>
              <a:t>Article VIII:  Common military expenses shall be paid from a common treasury to which each state shall contribute proportionally to the value of its land, as assessed by Congress’s method.  The states shall levy the taxes to pay their shares.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69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Articles of Confederation (cont’d further)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 IX: The states may not make war, send ambassadors, etc., unless Congress first consents.  To make war, issue letters of marque and reprisal, make an alliance, coin money, set a budget, borrow money, etc., shall require the consent of nine states.</a:t>
            </a:r>
          </a:p>
          <a:p>
            <a:r>
              <a:rPr lang="en-US" dirty="0" smtClean="0"/>
              <a:t>Article XI:  Canada may join the Union at any time.  Any other jurisdiction will need nine votes to do so.</a:t>
            </a:r>
          </a:p>
          <a:p>
            <a:r>
              <a:rPr lang="en-US" dirty="0" smtClean="0"/>
              <a:t>Article XIII:  “…the Union shall be perpetual,” and amendments will require both Congress’s and all the states’ consent.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90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Articles of Confederation: 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Military Alliance</a:t>
            </a:r>
          </a:p>
          <a:p>
            <a:r>
              <a:rPr lang="en-US" dirty="0" smtClean="0"/>
              <a:t>Each Sovereign State Retained it Sovereignty</a:t>
            </a:r>
          </a:p>
          <a:p>
            <a:r>
              <a:rPr lang="en-US" dirty="0" smtClean="0"/>
              <a:t>Major Actions Required Unanimous Agreement, Important Ones Required Nine States’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23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Confederation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Congress Appointed Secretaries for Particular Purposes (e.g., John Jay for Foreign Affairs, Henry Knox for War)</a:t>
            </a:r>
          </a:p>
          <a:p>
            <a:r>
              <a:rPr lang="en-US" dirty="0" smtClean="0"/>
              <a:t>Over Time, Attendance at Congress Fell Off</a:t>
            </a:r>
          </a:p>
          <a:p>
            <a:r>
              <a:rPr lang="en-US" dirty="0" smtClean="0"/>
              <a:t>Ambassadors (Jefferson, Jay, et al.) Had Difficulty Funding Their Missions</a:t>
            </a:r>
          </a:p>
          <a:p>
            <a:r>
              <a:rPr lang="en-US" dirty="0" smtClean="0"/>
              <a:t>States Continued to Favor Debtors in Court and in Legislation—In Other Words, They Were Responsive/Republican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sz="2000" dirty="0" smtClean="0"/>
              <a:t>finis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484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10201</TotalTime>
  <Words>442</Words>
  <Application>Microsoft Office PowerPoint</Application>
  <PresentationFormat>Widescreen</PresentationFormat>
  <Paragraphs>37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Confederation, 1781-89</vt:lpstr>
      <vt:lpstr>The Articles of Confederation</vt:lpstr>
      <vt:lpstr>Articles of Confederation</vt:lpstr>
      <vt:lpstr>Articles of Confederation (cont’d)</vt:lpstr>
      <vt:lpstr>Articles of Confederation (cont’d further)</vt:lpstr>
      <vt:lpstr>Articles of Confederation:  Conclusions</vt:lpstr>
      <vt:lpstr>The Confederation in Practice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19</cp:revision>
  <dcterms:created xsi:type="dcterms:W3CDTF">2014-01-26T20:34:47Z</dcterms:created>
  <dcterms:modified xsi:type="dcterms:W3CDTF">2014-06-11T20:33:59Z</dcterms:modified>
</cp:coreProperties>
</file>