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60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13B703-1AE8-4D90-B792-BCB2D9C797D5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8D9287-51C7-4C19-AF54-06C0D0B7A0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032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D9287-51C7-4C19-AF54-06C0D0B7A06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757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D9287-51C7-4C19-AF54-06C0D0B7A06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88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D9287-51C7-4C19-AF54-06C0D0B7A06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6681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59F8-DFB4-45D9-8DDD-6A40E059B07E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3754-0834-4B52-8789-60A876988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1655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59F8-DFB4-45D9-8DDD-6A40E059B07E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3754-0834-4B52-8789-60A876988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7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59F8-DFB4-45D9-8DDD-6A40E059B07E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3754-0834-4B52-8789-60A876988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257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59F8-DFB4-45D9-8DDD-6A40E059B07E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3754-0834-4B52-8789-60A876988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2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59F8-DFB4-45D9-8DDD-6A40E059B07E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3754-0834-4B52-8789-60A876988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907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59F8-DFB4-45D9-8DDD-6A40E059B07E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3754-0834-4B52-8789-60A876988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0240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59F8-DFB4-45D9-8DDD-6A40E059B07E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3754-0834-4B52-8789-60A876988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710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59F8-DFB4-45D9-8DDD-6A40E059B07E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3754-0834-4B52-8789-60A876988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126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59F8-DFB4-45D9-8DDD-6A40E059B07E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3754-0834-4B52-8789-60A876988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770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59F8-DFB4-45D9-8DDD-6A40E059B07E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3754-0834-4B52-8789-60A876988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405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AA59F8-DFB4-45D9-8DDD-6A40E059B07E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E83754-0834-4B52-8789-60A876988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477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A59F8-DFB4-45D9-8DDD-6A40E059B07E}" type="datetimeFigureOut">
              <a:rPr lang="en-US" smtClean="0"/>
              <a:t>6/10/2014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E83754-0834-4B52-8789-60A876988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880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North American Setting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29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North American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Huge Diversity Of American </a:t>
            </a:r>
            <a:r>
              <a:rPr lang="en-US" dirty="0" smtClean="0"/>
              <a:t>Colonies</a:t>
            </a:r>
          </a:p>
          <a:p>
            <a:r>
              <a:rPr lang="en-US" dirty="0" smtClean="0"/>
              <a:t>By 1765, Some Commonalities</a:t>
            </a:r>
          </a:p>
          <a:p>
            <a:pPr lvl="1"/>
            <a:r>
              <a:rPr lang="en-US" dirty="0" smtClean="0"/>
              <a:t>Each Has an Elected Lower House of Legislature</a:t>
            </a:r>
          </a:p>
          <a:p>
            <a:pPr lvl="2"/>
            <a:r>
              <a:rPr lang="en-US" sz="2400" dirty="0" smtClean="0"/>
              <a:t>Predominant</a:t>
            </a:r>
          </a:p>
          <a:p>
            <a:pPr lvl="2"/>
            <a:r>
              <a:rPr lang="en-US" sz="2400" dirty="0" smtClean="0"/>
              <a:t>Controls Taxing and Spending Powers</a:t>
            </a:r>
          </a:p>
          <a:p>
            <a:pPr lvl="1"/>
            <a:r>
              <a:rPr lang="en-US" dirty="0" smtClean="0"/>
              <a:t>Virtually All Have Royal Governors</a:t>
            </a:r>
          </a:p>
          <a:p>
            <a:pPr lvl="1"/>
            <a:r>
              <a:rPr lang="en-US" dirty="0" smtClean="0"/>
              <a:t>Four (Rhode Island, Pennsylvania, Delaware, </a:t>
            </a:r>
            <a:r>
              <a:rPr lang="en-US" dirty="0" smtClean="0"/>
              <a:t>and New Jersey) </a:t>
            </a:r>
            <a:r>
              <a:rPr lang="en-US" dirty="0" smtClean="0"/>
              <a:t>Have Never Had Established Churches, Nine Have Them</a:t>
            </a:r>
          </a:p>
          <a:p>
            <a:pPr lvl="2"/>
            <a:r>
              <a:rPr lang="en-US" sz="2400" dirty="0" smtClean="0"/>
              <a:t>Congregationalist in New England</a:t>
            </a:r>
          </a:p>
          <a:p>
            <a:pPr lvl="2"/>
            <a:r>
              <a:rPr lang="en-US" sz="2400" dirty="0" smtClean="0"/>
              <a:t>Anglican Elsewhere</a:t>
            </a:r>
          </a:p>
          <a:p>
            <a:pPr lvl="3"/>
            <a:r>
              <a:rPr lang="en-US" sz="2000" dirty="0" smtClean="0"/>
              <a:t>These Are Weak in Most Colonies, With No Bishop in North America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96741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North American Colonies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Virginia (1607)</a:t>
            </a:r>
          </a:p>
          <a:p>
            <a:r>
              <a:rPr lang="en-US" dirty="0" smtClean="0"/>
              <a:t>New England</a:t>
            </a:r>
          </a:p>
          <a:p>
            <a:pPr lvl="1"/>
            <a:r>
              <a:rPr lang="en-US" dirty="0"/>
              <a:t>New Hampshire (</a:t>
            </a:r>
            <a:r>
              <a:rPr lang="en-US" dirty="0" smtClean="0"/>
              <a:t>1629)</a:t>
            </a:r>
            <a:endParaRPr lang="en-US" dirty="0"/>
          </a:p>
          <a:p>
            <a:pPr lvl="1"/>
            <a:r>
              <a:rPr lang="en-US" dirty="0" smtClean="0"/>
              <a:t>Massachusetts </a:t>
            </a:r>
            <a:r>
              <a:rPr lang="en-US" dirty="0" smtClean="0"/>
              <a:t>(1630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Connecticut (1633)</a:t>
            </a:r>
          </a:p>
          <a:p>
            <a:pPr lvl="1"/>
            <a:r>
              <a:rPr lang="en-US" dirty="0" smtClean="0"/>
              <a:t>Rhode Island (1636)</a:t>
            </a:r>
          </a:p>
          <a:p>
            <a:r>
              <a:rPr lang="en-US" dirty="0" smtClean="0"/>
              <a:t>New </a:t>
            </a:r>
            <a:r>
              <a:rPr lang="en-US" dirty="0" smtClean="0"/>
              <a:t>York (1675)</a:t>
            </a:r>
          </a:p>
          <a:p>
            <a:r>
              <a:rPr lang="en-US" dirty="0" smtClean="0"/>
              <a:t>Maryland (1632)</a:t>
            </a:r>
          </a:p>
          <a:p>
            <a:r>
              <a:rPr lang="en-US" dirty="0" smtClean="0"/>
              <a:t>Pennsylvania (Delaware) (1682)</a:t>
            </a:r>
          </a:p>
          <a:p>
            <a:r>
              <a:rPr lang="en-US" dirty="0" smtClean="0"/>
              <a:t>New </a:t>
            </a:r>
            <a:r>
              <a:rPr lang="en-US" dirty="0" smtClean="0"/>
              <a:t>Jersey (1702)</a:t>
            </a:r>
            <a:endParaRPr lang="en-US" dirty="0" smtClean="0"/>
          </a:p>
          <a:p>
            <a:r>
              <a:rPr lang="en-US" dirty="0" smtClean="0"/>
              <a:t>South Carolina (1670)</a:t>
            </a:r>
          </a:p>
          <a:p>
            <a:r>
              <a:rPr lang="en-US" smtClean="0"/>
              <a:t>North </a:t>
            </a:r>
            <a:r>
              <a:rPr lang="en-US" smtClean="0"/>
              <a:t>Carolina (1710)</a:t>
            </a:r>
            <a:endParaRPr lang="en-US" dirty="0" smtClean="0"/>
          </a:p>
          <a:p>
            <a:r>
              <a:rPr lang="en-US" dirty="0" smtClean="0"/>
              <a:t>Georgia (1733)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957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Imperial Setting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France to the North</a:t>
            </a:r>
          </a:p>
          <a:p>
            <a:r>
              <a:rPr lang="en-US" dirty="0" smtClean="0"/>
              <a:t>(Mainly Francophile) Indians to the West</a:t>
            </a:r>
          </a:p>
          <a:p>
            <a:r>
              <a:rPr lang="en-US" dirty="0" smtClean="0"/>
              <a:t>Navigation </a:t>
            </a:r>
            <a:r>
              <a:rPr lang="en-US" dirty="0" smtClean="0"/>
              <a:t>Acts</a:t>
            </a:r>
          </a:p>
          <a:p>
            <a:r>
              <a:rPr lang="en-US" dirty="0" smtClean="0"/>
              <a:t>Glorious Revolution</a:t>
            </a:r>
          </a:p>
          <a:p>
            <a:r>
              <a:rPr lang="en-US" dirty="0" smtClean="0"/>
              <a:t>“Benign Neglect”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09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Seven Years War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Started by Major Washington in </a:t>
            </a:r>
            <a:r>
              <a:rPr lang="en-US" dirty="0" smtClean="0"/>
              <a:t>1754 (Hence “French &amp; Indian War”)</a:t>
            </a:r>
            <a:endParaRPr lang="en-US" dirty="0" smtClean="0"/>
          </a:p>
          <a:p>
            <a:r>
              <a:rPr lang="en-US" dirty="0" smtClean="0"/>
              <a:t>Fought in North America as Elsewhere</a:t>
            </a:r>
          </a:p>
          <a:p>
            <a:r>
              <a:rPr lang="en-US" dirty="0" smtClean="0"/>
              <a:t>North American Colonists Make Major Contributions, Materially and in </a:t>
            </a:r>
            <a:r>
              <a:rPr lang="en-US" dirty="0" smtClean="0"/>
              <a:t>Manpower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999084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Seven Years </a:t>
            </a:r>
            <a:r>
              <a:rPr lang="en-US" dirty="0" smtClean="0"/>
              <a:t>War (cont</a:t>
            </a:r>
            <a:r>
              <a:rPr lang="en-US" dirty="0" smtClean="0"/>
              <a:t>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Great British </a:t>
            </a:r>
            <a:r>
              <a:rPr lang="en-US" dirty="0" smtClean="0"/>
              <a:t>Triumph, </a:t>
            </a:r>
            <a:r>
              <a:rPr lang="en-US" dirty="0"/>
              <a:t>With Huge Consequences</a:t>
            </a:r>
          </a:p>
          <a:p>
            <a:pPr lvl="1"/>
            <a:r>
              <a:rPr lang="en-US" sz="2800" dirty="0"/>
              <a:t>Britain the Predominant Power</a:t>
            </a:r>
          </a:p>
          <a:p>
            <a:pPr lvl="1"/>
            <a:r>
              <a:rPr lang="en-US" sz="2800" dirty="0"/>
              <a:t>Britain Indebted</a:t>
            </a:r>
          </a:p>
          <a:p>
            <a:pPr lvl="1"/>
            <a:r>
              <a:rPr lang="en-US" sz="2800" dirty="0"/>
              <a:t>Traditional Post-War Repeal of War Taxes </a:t>
            </a:r>
            <a:r>
              <a:rPr lang="en-US" sz="2800" dirty="0" smtClean="0"/>
              <a:t>Foreclosed</a:t>
            </a:r>
          </a:p>
          <a:p>
            <a:pPr lvl="2"/>
            <a:r>
              <a:rPr lang="en-US" sz="2800" dirty="0" err="1" smtClean="0"/>
              <a:t>Propertyholders</a:t>
            </a:r>
            <a:r>
              <a:rPr lang="en-US" sz="2800" dirty="0" smtClean="0"/>
              <a:t> Control Both Houses of Parliament</a:t>
            </a:r>
            <a:endParaRPr lang="en-US" sz="2800" dirty="0"/>
          </a:p>
          <a:p>
            <a:pPr lvl="1"/>
            <a:r>
              <a:rPr lang="en-US" sz="2800" dirty="0" smtClean="0"/>
              <a:t>America No Longer Militarily Reliant on Great Britain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 smtClean="0"/>
              <a:t>		</a:t>
            </a:r>
            <a:r>
              <a:rPr lang="en-US" sz="1600" dirty="0" smtClean="0"/>
              <a:t>finis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115270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1253</TotalTime>
  <Words>246</Words>
  <Application>Microsoft Office PowerPoint</Application>
  <PresentationFormat>Widescreen</PresentationFormat>
  <Paragraphs>48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The North American Setting</vt:lpstr>
      <vt:lpstr>The North American Setting</vt:lpstr>
      <vt:lpstr>The North American Colonies</vt:lpstr>
      <vt:lpstr>The Imperial Setting</vt:lpstr>
      <vt:lpstr>The Seven Years War</vt:lpstr>
      <vt:lpstr>The Seven Years War (cont’d)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gutzmank</dc:creator>
  <cp:lastModifiedBy>gutzmank</cp:lastModifiedBy>
  <cp:revision>16</cp:revision>
  <dcterms:created xsi:type="dcterms:W3CDTF">2014-01-07T20:56:37Z</dcterms:created>
  <dcterms:modified xsi:type="dcterms:W3CDTF">2014-06-10T20:22:18Z</dcterms:modified>
</cp:coreProperties>
</file>