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F4A9B0-37CF-4F2E-B1ED-6F7F08CB816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AFEB-BB50-4411-A2AE-2173BADB6B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5029-4A01-4292-AC34-D60A31CC6F5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985B188-6E23-4AFE-A77F-0AF7C413EE9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DDEA0-0134-4E2C-930B-71849FF49D5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306-B3EE-4144-A17E-19D3363FB63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D99CF-9CED-46BF-98F8-FF9B6B995FA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BBF3-7708-4AA9-A4AE-292918FCF3B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E5BF-130D-4A20-B1F0-1EA7AD8CF23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4585849-12D4-48E2-A2F1-F112AA6C7F8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144A8C-FEA0-46D3-B788-0248FD5E124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240C251-C4D5-4537-ABBF-29E68DDEDF94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dirty="0" smtClean="0"/>
              <a:t>Presentation </a:t>
            </a:r>
            <a:r>
              <a:rPr lang="en-US" altLang="en-US" sz="2800" dirty="0" smtClean="0"/>
              <a:t>7</a:t>
            </a:r>
            <a:endParaRPr lang="en-US" altLang="en-US" sz="2800" dirty="0"/>
          </a:p>
          <a:p>
            <a:r>
              <a:rPr lang="en-US" altLang="en-US" sz="2800" dirty="0" smtClean="0"/>
              <a:t>Marshall vs. Marshall</a:t>
            </a:r>
            <a:endParaRPr lang="en-US" altLang="en-US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itchFamily="18" charset="0"/>
              </a:rPr>
              <a:t>How Alexander Hamilton Screwed Up America</a:t>
            </a:r>
            <a:endParaRPr lang="en-US" altLang="en-US" dirty="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Brief biography</a:t>
            </a:r>
          </a:p>
          <a:p>
            <a:pPr lvl="1"/>
            <a:r>
              <a:rPr lang="en-US" sz="3600" dirty="0" smtClean="0"/>
              <a:t>Family and culture</a:t>
            </a:r>
          </a:p>
          <a:p>
            <a:pPr lvl="1"/>
            <a:r>
              <a:rPr lang="en-US" sz="3600" dirty="0" smtClean="0"/>
              <a:t>Virginia vs. United States</a:t>
            </a:r>
          </a:p>
          <a:p>
            <a:pPr lvl="1"/>
            <a:r>
              <a:rPr lang="en-US" sz="3600" dirty="0" smtClean="0"/>
              <a:t>Views on government</a:t>
            </a:r>
          </a:p>
          <a:p>
            <a:pPr lvl="1"/>
            <a:r>
              <a:rPr lang="en-US" sz="3600" dirty="0" smtClean="0"/>
              <a:t>Views on society and revolution</a:t>
            </a:r>
          </a:p>
          <a:p>
            <a:pPr lvl="1"/>
            <a:r>
              <a:rPr lang="en-US" sz="3600" dirty="0" smtClean="0"/>
              <a:t>Opposition to the Jeffersonian “terrorists.”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John Marshall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621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June 20, 1788</a:t>
            </a:r>
          </a:p>
          <a:p>
            <a:r>
              <a:rPr lang="en-US" dirty="0" smtClean="0"/>
              <a:t>Marshall makes his most important speech of the Convention.</a:t>
            </a:r>
          </a:p>
          <a:p>
            <a:r>
              <a:rPr lang="en-US" dirty="0" smtClean="0"/>
              <a:t>No hint of the nationalism that would dominate his tenure on SCOTUS.</a:t>
            </a:r>
          </a:p>
          <a:p>
            <a:r>
              <a:rPr lang="en-US" dirty="0" smtClean="0"/>
              <a:t>A “friend” of the Constitution who favored a stronger central government but with limited or delegated powers.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Virginia Ratifying Convention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33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Inferior federal courts?</a:t>
            </a:r>
          </a:p>
          <a:p>
            <a:pPr lvl="1"/>
            <a:r>
              <a:rPr lang="en-US" dirty="0" smtClean="0"/>
              <a:t>Citizens would not be “dragged” to the capital to face trial because of the creation of inferior federal courts.</a:t>
            </a:r>
          </a:p>
          <a:p>
            <a:pPr lvl="1"/>
            <a:r>
              <a:rPr lang="en-US" dirty="0" smtClean="0"/>
              <a:t>Would not render state courts obsolete.</a:t>
            </a:r>
          </a:p>
          <a:p>
            <a:pPr lvl="1"/>
            <a:r>
              <a:rPr lang="en-US" dirty="0" smtClean="0"/>
              <a:t>“Can [the general government] go beyond the delegated powers?” No.</a:t>
            </a:r>
          </a:p>
          <a:p>
            <a:pPr lvl="1"/>
            <a:r>
              <a:rPr lang="en-US" dirty="0" smtClean="0"/>
              <a:t>Foreshadowed “judicial review” by arguing that the federal court system would declare an unconstitutional law “void.”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Virginia Ratifying Convention</a:t>
            </a:r>
          </a:p>
        </p:txBody>
      </p:sp>
    </p:spTree>
    <p:extLst>
      <p:ext uri="{BB962C8B-B14F-4D97-AF65-F5344CB8AC3E}">
        <p14:creationId xmlns:p14="http://schemas.microsoft.com/office/powerpoint/2010/main" val="2406717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federal courts vs. the states?</a:t>
            </a:r>
          </a:p>
          <a:p>
            <a:pPr lvl="1"/>
            <a:r>
              <a:rPr lang="en-US" dirty="0" smtClean="0"/>
              <a:t>“It is not rational to suppose that a sovereign power should be dragged before a court.”</a:t>
            </a:r>
          </a:p>
          <a:p>
            <a:pPr lvl="1"/>
            <a:r>
              <a:rPr lang="en-US" i="1" dirty="0" smtClean="0"/>
              <a:t>Chisholm v. Georgia </a:t>
            </a:r>
            <a:r>
              <a:rPr lang="en-US" dirty="0" smtClean="0"/>
              <a:t>1793</a:t>
            </a:r>
          </a:p>
          <a:p>
            <a:pPr lvl="1"/>
            <a:r>
              <a:rPr lang="en-US" dirty="0" smtClean="0"/>
              <a:t>11</a:t>
            </a:r>
            <a:r>
              <a:rPr lang="en-US" baseline="30000" dirty="0" smtClean="0"/>
              <a:t>th</a:t>
            </a:r>
            <a:r>
              <a:rPr lang="en-US" dirty="0" smtClean="0"/>
              <a:t> Amendment to the Constitution</a:t>
            </a:r>
          </a:p>
          <a:p>
            <a:pPr lvl="1"/>
            <a:r>
              <a:rPr lang="en-US" dirty="0" smtClean="0"/>
              <a:t>State contracts would be decided according to “the laws of the state where the contract was made…[and decided] by the laws which governed the contract at its formation.” </a:t>
            </a:r>
          </a:p>
          <a:p>
            <a:pPr lvl="1"/>
            <a:r>
              <a:rPr lang="en-US" dirty="0" smtClean="0"/>
              <a:t>SCOTUS would not infringe on state law.</a:t>
            </a:r>
          </a:p>
          <a:p>
            <a:pPr lvl="1"/>
            <a:r>
              <a:rPr lang="en-US" dirty="0" smtClean="0"/>
              <a:t>Marshall as a “federalist,” not “Federalist.”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Virginia Ratifying Convention</a:t>
            </a:r>
          </a:p>
        </p:txBody>
      </p:sp>
    </p:spTree>
    <p:extLst>
      <p:ext uri="{BB962C8B-B14F-4D97-AF65-F5344CB8AC3E}">
        <p14:creationId xmlns:p14="http://schemas.microsoft.com/office/powerpoint/2010/main" val="2541296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BSN" val="1"/>
  <p:tag name="SVT" val="FALSE"/>
  <p:tag name="NBP" val="1"/>
  <p:tag name="CVB" val="1"/>
  <p:tag name="SPT" val="FALSE"/>
  <p:tag name="CII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16174</TotalTime>
  <Words>254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Constantia</vt:lpstr>
      <vt:lpstr>Tahoma</vt:lpstr>
      <vt:lpstr>Times New Roman</vt:lpstr>
      <vt:lpstr>Wingdings 2</vt:lpstr>
      <vt:lpstr>Paper</vt:lpstr>
      <vt:lpstr>How Alexander Hamilton Screwed Up America</vt:lpstr>
      <vt:lpstr>John Marshall</vt:lpstr>
      <vt:lpstr>The Virginia Ratifying Convention</vt:lpstr>
      <vt:lpstr>The Virginia Ratifying Convention</vt:lpstr>
      <vt:lpstr>The Virginia Ratifying Convention</vt:lpstr>
    </vt:vector>
  </TitlesOfParts>
  <Company>GENESIS CRUDE OIL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STATES HISTORY 201</dc:title>
  <dc:creator>Brion</dc:creator>
  <cp:lastModifiedBy>Brion McClanahan</cp:lastModifiedBy>
  <cp:revision>70</cp:revision>
  <dcterms:created xsi:type="dcterms:W3CDTF">2004-02-23T22:19:17Z</dcterms:created>
  <dcterms:modified xsi:type="dcterms:W3CDTF">2017-07-25T15:05:31Z</dcterms:modified>
</cp:coreProperties>
</file>