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smtClean="0"/>
              <a:t>Presentation </a:t>
            </a:r>
            <a:r>
              <a:rPr lang="en-US" altLang="en-US" sz="2800" dirty="0"/>
              <a:t>5</a:t>
            </a:r>
          </a:p>
          <a:p>
            <a:r>
              <a:rPr lang="en-US" altLang="en-US" sz="2800" dirty="0" smtClean="0"/>
              <a:t>The Rebellion</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December, 1790</a:t>
            </a:r>
          </a:p>
          <a:p>
            <a:r>
              <a:rPr lang="en-US" dirty="0" smtClean="0"/>
              <a:t>Hamilton proposes several taxes to cover a budget shortfall of $820,000.</a:t>
            </a:r>
          </a:p>
          <a:p>
            <a:r>
              <a:rPr lang="en-US" dirty="0" smtClean="0"/>
              <a:t>Among these taxes is a tax on whiskey, which Hamilton </a:t>
            </a:r>
            <a:r>
              <a:rPr lang="en-US" smtClean="0"/>
              <a:t>estimated </a:t>
            </a:r>
            <a:r>
              <a:rPr lang="en-US" smtClean="0"/>
              <a:t>would </a:t>
            </a:r>
            <a:r>
              <a:rPr lang="en-US" smtClean="0"/>
              <a:t>provide </a:t>
            </a:r>
            <a:r>
              <a:rPr lang="en-US" dirty="0" smtClean="0"/>
              <a:t>about $270,000.</a:t>
            </a:r>
          </a:p>
          <a:p>
            <a:r>
              <a:rPr lang="en-US" dirty="0" smtClean="0"/>
              <a:t>Hamilton argued that an excise tax was best suited for the current economic climate; taxes on land and other property should only be levied in a real emergency and he did not think the merchant class should carry the burden of a tariff.</a:t>
            </a:r>
            <a:endParaRPr lang="en-US" dirty="0"/>
          </a:p>
        </p:txBody>
      </p:sp>
      <p:sp>
        <p:nvSpPr>
          <p:cNvPr id="3" name="Title 2"/>
          <p:cNvSpPr>
            <a:spLocks noGrp="1"/>
          </p:cNvSpPr>
          <p:nvPr>
            <p:ph type="title"/>
          </p:nvPr>
        </p:nvSpPr>
        <p:spPr/>
        <p:txBody>
          <a:bodyPr/>
          <a:lstStyle/>
          <a:p>
            <a:pPr algn="ctr"/>
            <a:r>
              <a:rPr lang="en-US" dirty="0" smtClean="0"/>
              <a:t>2</a:t>
            </a:r>
            <a:r>
              <a:rPr lang="en-US" baseline="30000" dirty="0" smtClean="0"/>
              <a:t>nd</a:t>
            </a:r>
            <a:r>
              <a:rPr lang="en-US" dirty="0" smtClean="0"/>
              <a:t> Report on the Public Credit</a:t>
            </a:r>
            <a:endParaRPr lang="en-US" dirty="0"/>
          </a:p>
        </p:txBody>
      </p:sp>
    </p:spTree>
    <p:extLst>
      <p:ext uri="{BB962C8B-B14F-4D97-AF65-F5344CB8AC3E}">
        <p14:creationId xmlns:p14="http://schemas.microsoft.com/office/powerpoint/2010/main" val="3003404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Hamilton sang a different tune when writing the Federalist essays.</a:t>
            </a:r>
          </a:p>
          <a:p>
            <a:r>
              <a:rPr lang="en-US" dirty="0" smtClean="0"/>
              <a:t>In No. 12, Hamilton insisted that the government would not use excise taxes and would instead rely almost exclusively on tariffs for “a long time.”</a:t>
            </a:r>
          </a:p>
          <a:p>
            <a:r>
              <a:rPr lang="en-US" dirty="0" smtClean="0"/>
              <a:t>A long time turned out to be three years.</a:t>
            </a:r>
          </a:p>
          <a:p>
            <a:r>
              <a:rPr lang="en-US" dirty="0" smtClean="0"/>
              <a:t>He also concluded that “We shall not even have the consolations of a full treasury to atone for the oppression of that valuable class of the citizens who are employed in the cultivation of the soil.”</a:t>
            </a:r>
          </a:p>
          <a:p>
            <a:r>
              <a:rPr lang="en-US" dirty="0" smtClean="0"/>
              <a:t>He also thought excise taxes would be difficult to collect.</a:t>
            </a:r>
          </a:p>
          <a:p>
            <a:r>
              <a:rPr lang="en-US" dirty="0" smtClean="0"/>
              <a:t>Hamilton lied in 1787 and showed his true colors in 1790.</a:t>
            </a:r>
            <a:endParaRPr lang="en-US" dirty="0"/>
          </a:p>
        </p:txBody>
      </p:sp>
      <p:sp>
        <p:nvSpPr>
          <p:cNvPr id="3" name="Title 2"/>
          <p:cNvSpPr>
            <a:spLocks noGrp="1"/>
          </p:cNvSpPr>
          <p:nvPr>
            <p:ph type="title"/>
          </p:nvPr>
        </p:nvSpPr>
        <p:spPr/>
        <p:txBody>
          <a:bodyPr/>
          <a:lstStyle/>
          <a:p>
            <a:pPr algn="ctr"/>
            <a:r>
              <a:rPr lang="en-US" dirty="0" smtClean="0"/>
              <a:t>Hamilton vs. Hamilton</a:t>
            </a:r>
            <a:endParaRPr lang="en-US" dirty="0"/>
          </a:p>
        </p:txBody>
      </p:sp>
    </p:spTree>
    <p:extLst>
      <p:ext uri="{BB962C8B-B14F-4D97-AF65-F5344CB8AC3E}">
        <p14:creationId xmlns:p14="http://schemas.microsoft.com/office/powerpoint/2010/main" val="3953315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No constitutional argument against it, only later in the enforcement of the tax.</a:t>
            </a:r>
          </a:p>
          <a:p>
            <a:r>
              <a:rPr lang="en-US" dirty="0" smtClean="0"/>
              <a:t>Opposition came from western parts of the United States and from the South, some violent.</a:t>
            </a:r>
          </a:p>
          <a:p>
            <a:r>
              <a:rPr lang="en-US" dirty="0" smtClean="0"/>
              <a:t>To some farmers, this was the second Boston Tea Party, a real tax revolt.</a:t>
            </a:r>
          </a:p>
          <a:p>
            <a:r>
              <a:rPr lang="en-US" dirty="0" smtClean="0"/>
              <a:t>Extralegal proceedings were formed to avoid violence; led by Albert Gallatin and William Findley.</a:t>
            </a:r>
          </a:p>
          <a:p>
            <a:r>
              <a:rPr lang="en-US" dirty="0" smtClean="0"/>
              <a:t>“Extralegal” was the American tradition—1765-1787.</a:t>
            </a:r>
          </a:p>
          <a:p>
            <a:r>
              <a:rPr lang="en-US" dirty="0" smtClean="0"/>
              <a:t>Jefferson-Hamilton feud turns ugly and leads to a harsh federal response.</a:t>
            </a:r>
          </a:p>
          <a:p>
            <a:endParaRPr lang="en-US" dirty="0"/>
          </a:p>
        </p:txBody>
      </p:sp>
      <p:sp>
        <p:nvSpPr>
          <p:cNvPr id="3" name="Title 2"/>
          <p:cNvSpPr>
            <a:spLocks noGrp="1"/>
          </p:cNvSpPr>
          <p:nvPr>
            <p:ph type="title"/>
          </p:nvPr>
        </p:nvSpPr>
        <p:spPr/>
        <p:txBody>
          <a:bodyPr/>
          <a:lstStyle/>
          <a:p>
            <a:pPr algn="ctr"/>
            <a:r>
              <a:rPr lang="en-US" dirty="0" smtClean="0"/>
              <a:t>Opposition to the Tax</a:t>
            </a:r>
            <a:endParaRPr lang="en-US" dirty="0"/>
          </a:p>
        </p:txBody>
      </p:sp>
    </p:spTree>
    <p:extLst>
      <p:ext uri="{BB962C8B-B14F-4D97-AF65-F5344CB8AC3E}">
        <p14:creationId xmlns:p14="http://schemas.microsoft.com/office/powerpoint/2010/main" val="3265959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Hamilton finally persuades Washington that some type of federal action is necessary.</a:t>
            </a:r>
          </a:p>
          <a:p>
            <a:r>
              <a:rPr lang="en-US" dirty="0" smtClean="0"/>
              <a:t>Washington issued his Proclamation denouncing the “whiskey rebellion” in Sept 1792.</a:t>
            </a:r>
          </a:p>
          <a:p>
            <a:r>
              <a:rPr lang="en-US" dirty="0" smtClean="0"/>
              <a:t>Washington wanted to avoid using the army to collect the tax, because he understood this would raise opposition to the general government. </a:t>
            </a:r>
            <a:endParaRPr lang="en-US" dirty="0"/>
          </a:p>
        </p:txBody>
      </p:sp>
      <p:sp>
        <p:nvSpPr>
          <p:cNvPr id="3" name="Title 2"/>
          <p:cNvSpPr>
            <a:spLocks noGrp="1"/>
          </p:cNvSpPr>
          <p:nvPr>
            <p:ph type="title"/>
          </p:nvPr>
        </p:nvSpPr>
        <p:spPr/>
        <p:txBody>
          <a:bodyPr/>
          <a:lstStyle/>
          <a:p>
            <a:pPr algn="ctr"/>
            <a:r>
              <a:rPr lang="en-US" dirty="0" smtClean="0"/>
              <a:t>Washington’s Proclamation</a:t>
            </a:r>
            <a:endParaRPr lang="en-US" dirty="0"/>
          </a:p>
        </p:txBody>
      </p:sp>
    </p:spTree>
    <p:extLst>
      <p:ext uri="{BB962C8B-B14F-4D97-AF65-F5344CB8AC3E}">
        <p14:creationId xmlns:p14="http://schemas.microsoft.com/office/powerpoint/2010/main" val="2125557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Summer 1794: The tax revolt gets nasty.</a:t>
            </a:r>
          </a:p>
          <a:p>
            <a:r>
              <a:rPr lang="en-US" dirty="0" smtClean="0"/>
              <a:t>A tax official’s house is burned, and a federal arsenal is seized.</a:t>
            </a:r>
          </a:p>
          <a:p>
            <a:r>
              <a:rPr lang="en-US" dirty="0" smtClean="0"/>
              <a:t>Washington calls a cabinet meeting to decide what course of action to take.</a:t>
            </a:r>
          </a:p>
          <a:p>
            <a:r>
              <a:rPr lang="en-US" dirty="0" smtClean="0"/>
              <a:t>Chief Justice John Jay “expressed it as his positive opinion that the judiciary power was equal to the task of quelling and punishing the riots, and that the employment of the military force…would be as bad as anything the rioters had done—equally unconstitutional and illegal.”</a:t>
            </a:r>
          </a:p>
          <a:p>
            <a:r>
              <a:rPr lang="en-US" dirty="0" smtClean="0"/>
              <a:t>The PA government agreed, but not Hamilton.</a:t>
            </a:r>
            <a:endParaRPr lang="en-US" dirty="0"/>
          </a:p>
        </p:txBody>
      </p:sp>
      <p:sp>
        <p:nvSpPr>
          <p:cNvPr id="3" name="Title 2"/>
          <p:cNvSpPr>
            <a:spLocks noGrp="1"/>
          </p:cNvSpPr>
          <p:nvPr>
            <p:ph type="title"/>
          </p:nvPr>
        </p:nvSpPr>
        <p:spPr/>
        <p:txBody>
          <a:bodyPr/>
          <a:lstStyle/>
          <a:p>
            <a:pPr algn="ctr"/>
            <a:r>
              <a:rPr lang="en-US" dirty="0" smtClean="0"/>
              <a:t>1794</a:t>
            </a:r>
            <a:endParaRPr lang="en-US" dirty="0"/>
          </a:p>
        </p:txBody>
      </p:sp>
    </p:spTree>
    <p:extLst>
      <p:ext uri="{BB962C8B-B14F-4D97-AF65-F5344CB8AC3E}">
        <p14:creationId xmlns:p14="http://schemas.microsoft.com/office/powerpoint/2010/main" val="2155549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Washington needed a SCOTUS justice authorization to use the Militia Act of 1792 to send in the militia and collect the tax.</a:t>
            </a:r>
          </a:p>
          <a:p>
            <a:r>
              <a:rPr lang="en-US" dirty="0" smtClean="0"/>
              <a:t>James Wilson gladly gives Washington the nod. This was political payback for James de Caledonia.</a:t>
            </a:r>
          </a:p>
          <a:p>
            <a:r>
              <a:rPr lang="en-US" dirty="0" smtClean="0"/>
              <a:t>Washington then prepares another Proclamation, this time with both a carrot and a stick.</a:t>
            </a:r>
          </a:p>
          <a:p>
            <a:r>
              <a:rPr lang="en-US" dirty="0" smtClean="0"/>
              <a:t>The farmers had time to comply with federal law, or the military would be sent in to handle the situation.</a:t>
            </a:r>
            <a:endParaRPr lang="en-US" dirty="0"/>
          </a:p>
        </p:txBody>
      </p:sp>
      <p:sp>
        <p:nvSpPr>
          <p:cNvPr id="3" name="Title 2"/>
          <p:cNvSpPr>
            <a:spLocks noGrp="1"/>
          </p:cNvSpPr>
          <p:nvPr>
            <p:ph type="title"/>
          </p:nvPr>
        </p:nvSpPr>
        <p:spPr/>
        <p:txBody>
          <a:bodyPr/>
          <a:lstStyle/>
          <a:p>
            <a:pPr algn="ctr"/>
            <a:r>
              <a:rPr lang="en-US" dirty="0" smtClean="0"/>
              <a:t>James Wilson, again</a:t>
            </a:r>
            <a:endParaRPr lang="en-US" dirty="0"/>
          </a:p>
        </p:txBody>
      </p:sp>
    </p:spTree>
    <p:extLst>
      <p:ext uri="{BB962C8B-B14F-4D97-AF65-F5344CB8AC3E}">
        <p14:creationId xmlns:p14="http://schemas.microsoft.com/office/powerpoint/2010/main" val="3728486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Hamilton barely let the ink dry on Washington’s proclamation before planning for a military expedition west.</a:t>
            </a:r>
          </a:p>
          <a:p>
            <a:r>
              <a:rPr lang="en-US" dirty="0" smtClean="0"/>
              <a:t>He picked up his pen and authored a series of op-eds under the </a:t>
            </a:r>
            <a:r>
              <a:rPr lang="en-US" dirty="0" err="1" smtClean="0"/>
              <a:t>nome</a:t>
            </a:r>
            <a:r>
              <a:rPr lang="en-US" dirty="0" smtClean="0"/>
              <a:t> de plume “Tully” in 1794.</a:t>
            </a:r>
          </a:p>
          <a:p>
            <a:r>
              <a:rPr lang="en-US" dirty="0" smtClean="0"/>
              <a:t>Hamilton insisted that if the farmers did not obey the law, then force would have to be used to force them to comply. </a:t>
            </a:r>
          </a:p>
          <a:p>
            <a:r>
              <a:rPr lang="en-US" dirty="0" smtClean="0"/>
              <a:t>The protestors were anarchists who sought “treason against society, against liberty, against very thing that ought to be dear to a free, enlightened, and prudent people.”</a:t>
            </a:r>
          </a:p>
          <a:p>
            <a:r>
              <a:rPr lang="en-US" dirty="0" smtClean="0"/>
              <a:t>The farmers believed Washington’s conciliatory position and began negotiating with the government, but without success.</a:t>
            </a:r>
          </a:p>
          <a:p>
            <a:r>
              <a:rPr lang="en-US" dirty="0" smtClean="0"/>
              <a:t>The only other option was force.</a:t>
            </a:r>
            <a:endParaRPr lang="en-US" dirty="0"/>
          </a:p>
        </p:txBody>
      </p:sp>
      <p:sp>
        <p:nvSpPr>
          <p:cNvPr id="3" name="Title 2"/>
          <p:cNvSpPr>
            <a:spLocks noGrp="1"/>
          </p:cNvSpPr>
          <p:nvPr>
            <p:ph type="title"/>
          </p:nvPr>
        </p:nvSpPr>
        <p:spPr/>
        <p:txBody>
          <a:bodyPr/>
          <a:lstStyle/>
          <a:p>
            <a:pPr algn="ctr"/>
            <a:r>
              <a:rPr lang="en-US" dirty="0" smtClean="0"/>
              <a:t>Tully</a:t>
            </a:r>
            <a:endParaRPr lang="en-US" dirty="0"/>
          </a:p>
        </p:txBody>
      </p:sp>
    </p:spTree>
    <p:extLst>
      <p:ext uri="{BB962C8B-B14F-4D97-AF65-F5344CB8AC3E}">
        <p14:creationId xmlns:p14="http://schemas.microsoft.com/office/powerpoint/2010/main" val="3702861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Washington finally defers to Hamilton’s judgement and accepts military action against the Western PA farmers; he will lead the army but Hamilton is placed in charge of organizing and implementing the expedition.</a:t>
            </a:r>
          </a:p>
          <a:p>
            <a:r>
              <a:rPr lang="en-US" dirty="0" smtClean="0"/>
              <a:t>Was this constitutional?</a:t>
            </a:r>
          </a:p>
          <a:p>
            <a:r>
              <a:rPr lang="en-US" dirty="0" smtClean="0"/>
              <a:t>Militia Act of 1792 and the Constitution</a:t>
            </a:r>
          </a:p>
          <a:p>
            <a:r>
              <a:rPr lang="en-US" dirty="0" smtClean="0"/>
              <a:t>Marching west clearly violated Article IV, Section 4 of the Constitution, but the Militia Act seemed to take care of that.</a:t>
            </a:r>
          </a:p>
          <a:p>
            <a:r>
              <a:rPr lang="en-US" dirty="0" smtClean="0"/>
              <a:t>Could Congress punt this responsibility to the executive branch? No. Several members of Congress warned against the Militia Act during debate.</a:t>
            </a:r>
          </a:p>
          <a:p>
            <a:r>
              <a:rPr lang="en-US" dirty="0" smtClean="0"/>
              <a:t>The dangerous precedent: military coercion of a state.</a:t>
            </a:r>
          </a:p>
        </p:txBody>
      </p:sp>
      <p:sp>
        <p:nvSpPr>
          <p:cNvPr id="3" name="Title 2"/>
          <p:cNvSpPr>
            <a:spLocks noGrp="1"/>
          </p:cNvSpPr>
          <p:nvPr>
            <p:ph type="title"/>
          </p:nvPr>
        </p:nvSpPr>
        <p:spPr/>
        <p:txBody>
          <a:bodyPr>
            <a:normAutofit fontScale="90000"/>
          </a:bodyPr>
          <a:lstStyle/>
          <a:p>
            <a:pPr algn="ctr"/>
            <a:r>
              <a:rPr lang="en-US" dirty="0" smtClean="0"/>
              <a:t>The “Whiskey Rebellion” and the Constitution</a:t>
            </a:r>
            <a:endParaRPr lang="en-US" dirty="0"/>
          </a:p>
        </p:txBody>
      </p:sp>
    </p:spTree>
    <p:extLst>
      <p:ext uri="{BB962C8B-B14F-4D97-AF65-F5344CB8AC3E}">
        <p14:creationId xmlns:p14="http://schemas.microsoft.com/office/powerpoint/2010/main" val="31295863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16060</TotalTime>
  <Words>761</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How Alexander Hamilton Screwed Up America</vt:lpstr>
      <vt:lpstr>2nd Report on the Public Credit</vt:lpstr>
      <vt:lpstr>Hamilton vs. Hamilton</vt:lpstr>
      <vt:lpstr>Opposition to the Tax</vt:lpstr>
      <vt:lpstr>Washington’s Proclamation</vt:lpstr>
      <vt:lpstr>1794</vt:lpstr>
      <vt:lpstr>James Wilson, again</vt:lpstr>
      <vt:lpstr>Tully</vt:lpstr>
      <vt:lpstr>The “Whiskey Rebellion” and the Constitution</vt:lpstr>
    </vt:vector>
  </TitlesOfParts>
  <Company>GENESIS CRUDE OIL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60</cp:revision>
  <dcterms:created xsi:type="dcterms:W3CDTF">2004-02-23T22:19:17Z</dcterms:created>
  <dcterms:modified xsi:type="dcterms:W3CDTF">2017-05-28T18:44:22Z</dcterms:modified>
</cp:coreProperties>
</file>