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custDataLst>
    <p:tags r:id="rId7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5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CF4A9B0-37CF-4F2E-B1ED-6F7F08CB816B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EAFEB-BB50-4411-A2AE-2173BADB6B2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65029-4A01-4292-AC34-D60A31CC6F5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4985B188-6E23-4AFE-A77F-0AF7C413EE9A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DDEA0-0134-4E2C-930B-71849FF49D56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B6306-B3EE-4144-A17E-19D3363FB63F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D99CF-9CED-46BF-98F8-FF9B6B995FA9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7BBF3-7708-4AA9-A4AE-292918FCF3BC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7E5BF-130D-4A20-B1F0-1EA7AD8CF23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4585849-12D4-48E2-A2F1-F112AA6C7F8C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144A8C-FEA0-46D3-B788-0248FD5E124F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8240C251-C4D5-4537-ABBF-29E68DDEDF94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sz="2800" dirty="0" smtClean="0"/>
              <a:t>Presentation 3</a:t>
            </a:r>
            <a:endParaRPr lang="en-US" altLang="en-US" sz="2800" dirty="0"/>
          </a:p>
          <a:p>
            <a:r>
              <a:rPr lang="en-US" altLang="en-US" sz="2800" dirty="0" smtClean="0"/>
              <a:t>Assumption and Implied Powers</a:t>
            </a:r>
            <a:endParaRPr lang="en-US" altLang="en-US" sz="2800" dirty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 smtClean="0">
                <a:latin typeface="Times New Roman" pitchFamily="18" charset="0"/>
              </a:rPr>
              <a:t>How Alexander Hamilton Screwed Up America</a:t>
            </a:r>
            <a:endParaRPr lang="en-US" altLang="en-US" dirty="0">
              <a:latin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History and Congressional Debates</a:t>
            </a:r>
          </a:p>
          <a:p>
            <a:r>
              <a:rPr lang="en-US" dirty="0" smtClean="0"/>
              <a:t>What would this office be?</a:t>
            </a:r>
          </a:p>
          <a:p>
            <a:r>
              <a:rPr lang="en-US" dirty="0" smtClean="0"/>
              <a:t>How much power would it have?</a:t>
            </a:r>
          </a:p>
          <a:p>
            <a:r>
              <a:rPr lang="en-US" dirty="0" smtClean="0"/>
              <a:t>Would it wade into legislative business?</a:t>
            </a:r>
          </a:p>
          <a:p>
            <a:pPr lvl="1"/>
            <a:r>
              <a:rPr lang="en-US" dirty="0" smtClean="0"/>
              <a:t>Thomas Page of Virginia thought allowing the cabinet to report to the Congress would be “laying the foundation for an aristocracy or a detestable monarchy.”</a:t>
            </a:r>
          </a:p>
          <a:p>
            <a:r>
              <a:rPr lang="en-US" dirty="0" smtClean="0"/>
              <a:t>The first September 11 catastrophe.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Secretary of Treasury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8676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Real motivation: centralization of the United States government.</a:t>
            </a:r>
          </a:p>
          <a:p>
            <a:r>
              <a:rPr lang="en-US" dirty="0" smtClean="0"/>
              <a:t>Assumption of state debts.</a:t>
            </a:r>
          </a:p>
          <a:p>
            <a:pPr lvl="1"/>
            <a:r>
              <a:rPr lang="en-US" dirty="0" smtClean="0"/>
              <a:t>Was it Constitutional?</a:t>
            </a:r>
          </a:p>
          <a:p>
            <a:pPr lvl="1"/>
            <a:r>
              <a:rPr lang="en-US" dirty="0" smtClean="0"/>
              <a:t>James Jackson of Georgia thought it dangerous.</a:t>
            </a:r>
          </a:p>
          <a:p>
            <a:pPr lvl="1"/>
            <a:r>
              <a:rPr lang="en-US" dirty="0" smtClean="0"/>
              <a:t>Key issue of 1790.</a:t>
            </a:r>
          </a:p>
          <a:p>
            <a:pPr lvl="1"/>
            <a:r>
              <a:rPr lang="en-US" dirty="0" smtClean="0"/>
              <a:t>Repudiation?</a:t>
            </a:r>
          </a:p>
          <a:p>
            <a:pPr lvl="1"/>
            <a:r>
              <a:rPr lang="en-US" dirty="0" smtClean="0"/>
              <a:t>North v. South</a:t>
            </a:r>
          </a:p>
          <a:p>
            <a:r>
              <a:rPr lang="en-US" dirty="0" smtClean="0"/>
              <a:t>Andrew Moore and Alexander White of Virginia opposed assumption.</a:t>
            </a:r>
          </a:p>
          <a:p>
            <a:r>
              <a:rPr lang="en-US" dirty="0" smtClean="0"/>
              <a:t>White said it would “lessen the influence of the States” and would elevate “the General Government…on their ruin.”</a:t>
            </a:r>
          </a:p>
          <a:p>
            <a:r>
              <a:rPr lang="en-US" dirty="0" smtClean="0"/>
              <a:t>Elbridge Gerry thought it was constitutional due to </a:t>
            </a:r>
            <a:r>
              <a:rPr lang="en-US" smtClean="0"/>
              <a:t>implied powers.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First Report on the Public Credit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5524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Madison gave the speech of the debate.</a:t>
            </a:r>
          </a:p>
          <a:p>
            <a:r>
              <a:rPr lang="en-US" dirty="0" smtClean="0"/>
              <a:t>Believed for implied powers to exist, the Constitution had to be amended.</a:t>
            </a:r>
          </a:p>
          <a:p>
            <a:r>
              <a:rPr lang="en-US" dirty="0" smtClean="0"/>
              <a:t>Contrary to Gerry’s position, Madison asserted that assumption had been expressly defeated at Philadelphia.</a:t>
            </a:r>
          </a:p>
          <a:p>
            <a:r>
              <a:rPr lang="en-US" dirty="0" smtClean="0"/>
              <a:t>Who was telling the truth?</a:t>
            </a:r>
          </a:p>
          <a:p>
            <a:pPr lvl="1"/>
            <a:r>
              <a:rPr lang="en-US" dirty="0" smtClean="0"/>
              <a:t>Rufus King proposed assumption at Philadelphia; never made it past committee.</a:t>
            </a:r>
          </a:p>
          <a:p>
            <a:pPr lvl="1"/>
            <a:r>
              <a:rPr lang="en-US" dirty="0" smtClean="0"/>
              <a:t>Assumption of state debts was never authorized in Philadelphia nor at the state ratifying conventions.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Madison on Assumption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396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Hamilton and Madison’s long walk in August 1787.</a:t>
            </a:r>
          </a:p>
          <a:p>
            <a:r>
              <a:rPr lang="en-US" dirty="0" smtClean="0"/>
              <a:t>Both thought the only way for assumption to work would be to sneak it through once the government was organized.</a:t>
            </a:r>
          </a:p>
          <a:p>
            <a:r>
              <a:rPr lang="en-US" dirty="0" smtClean="0"/>
              <a:t>Hamilton was shocked when Madison betrayed him in 1790.</a:t>
            </a:r>
          </a:p>
          <a:p>
            <a:r>
              <a:rPr lang="en-US" dirty="0" smtClean="0"/>
              <a:t>But both Madison and Hamilton knew that assumption was unconstitutional.</a:t>
            </a:r>
          </a:p>
          <a:p>
            <a:r>
              <a:rPr lang="en-US" dirty="0" smtClean="0"/>
              <a:t>The Washington D.C. compromise.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Hamilton lied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47455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PWI" val="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"/>
  <p:tag name="BSN" val="1"/>
  <p:tag name="SVT" val="FALSE"/>
  <p:tag name="NBP" val="1"/>
  <p:tag name="CVB" val="1"/>
  <p:tag name="SPT" val="FALSE"/>
  <p:tag name="CII" val="1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8626</TotalTime>
  <Words>294</Words>
  <Application>Microsoft Office PowerPoint</Application>
  <PresentationFormat>On-screen Show (4:3)</PresentationFormat>
  <Paragraphs>34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Constantia</vt:lpstr>
      <vt:lpstr>Tahoma</vt:lpstr>
      <vt:lpstr>Times New Roman</vt:lpstr>
      <vt:lpstr>Wingdings 2</vt:lpstr>
      <vt:lpstr>Paper</vt:lpstr>
      <vt:lpstr>How Alexander Hamilton Screwed Up America</vt:lpstr>
      <vt:lpstr>Secretary of Treasury</vt:lpstr>
      <vt:lpstr>First Report on the Public Credit</vt:lpstr>
      <vt:lpstr>Madison on Assumption</vt:lpstr>
      <vt:lpstr>Hamilton lied</vt:lpstr>
    </vt:vector>
  </TitlesOfParts>
  <Company>GENESIS CRUDE OIL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UNITED STATES HISTORY 201</dc:title>
  <dc:creator>Brion</dc:creator>
  <cp:lastModifiedBy>Brion McClanahan</cp:lastModifiedBy>
  <cp:revision>42</cp:revision>
  <dcterms:created xsi:type="dcterms:W3CDTF">2004-02-23T22:19:17Z</dcterms:created>
  <dcterms:modified xsi:type="dcterms:W3CDTF">2017-04-10T18:30:02Z</dcterms:modified>
</cp:coreProperties>
</file>