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92" d="100"/>
          <a:sy n="92" d="100"/>
        </p:scale>
        <p:origin x="-131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34A45E-D17D-42F5-8B33-DB54EAA04DBF}"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34A45E-D17D-42F5-8B33-DB54EAA04DBF}"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34A45E-D17D-42F5-8B33-DB54EAA04DBF}"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34A45E-D17D-42F5-8B33-DB54EAA04DBF}"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E6F90-926A-46E3-BBA3-A33083B51582}"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34A45E-D17D-42F5-8B33-DB54EAA04DBF}"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F34A45E-D17D-42F5-8B33-DB54EAA04DBF}"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F34A45E-D17D-42F5-8B33-DB54EAA04DBF}"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34A45E-D17D-42F5-8B33-DB54EAA04DBF}"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34A45E-D17D-42F5-8B33-DB54EAA04DBF}"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34A45E-D17D-42F5-8B33-DB54EAA04DBF}"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34A45E-D17D-42F5-8B33-DB54EAA04DBF}"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F34A45E-D17D-42F5-8B33-DB54EAA04DBF}"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34A45E-D17D-42F5-8B33-DB54EAA04DBF}" type="datetimeFigureOut">
              <a:rPr lang="en-US" smtClean="0"/>
              <a:t>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F34A45E-D17D-42F5-8B33-DB54EAA04DBF}"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34A45E-D17D-42F5-8B33-DB54EAA04DBF}" type="datetimeFigureOut">
              <a:rPr lang="en-US" smtClean="0"/>
              <a:t>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34A45E-D17D-42F5-8B33-DB54EAA04DBF}"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34A45E-D17D-42F5-8B33-DB54EAA04DBF}"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E6F90-926A-46E3-BBA3-A33083B51582}"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BF34A45E-D17D-42F5-8B33-DB54EAA04DBF}" type="datetimeFigureOut">
              <a:rPr lang="en-US" smtClean="0"/>
              <a:t>1/9/2016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D1E6F90-926A-46E3-BBA3-A33083B51582}"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10 Best and 10 Worst Presidents</a:t>
            </a:r>
          </a:p>
          <a:p>
            <a:r>
              <a:rPr lang="en-US" dirty="0"/>
              <a:t>Presentation </a:t>
            </a:r>
            <a:r>
              <a:rPr lang="en-US" dirty="0" smtClean="0"/>
              <a:t>3</a:t>
            </a:r>
          </a:p>
          <a:p>
            <a:r>
              <a:rPr lang="en-US" dirty="0" smtClean="0"/>
              <a:t>Abraham Lincoln</a:t>
            </a:r>
            <a:endParaRPr lang="en-US" dirty="0"/>
          </a:p>
          <a:p>
            <a:endParaRPr lang="en-US" dirty="0"/>
          </a:p>
        </p:txBody>
      </p:sp>
    </p:spTree>
    <p:extLst>
      <p:ext uri="{BB962C8B-B14F-4D97-AF65-F5344CB8AC3E}">
        <p14:creationId xmlns:p14="http://schemas.microsoft.com/office/powerpoint/2010/main" val="3932452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Abraham Lincoln</a:t>
            </a:r>
            <a:endParaRPr lang="en-US" dirty="0"/>
          </a:p>
        </p:txBody>
      </p:sp>
      <p:sp>
        <p:nvSpPr>
          <p:cNvPr id="3" name="Content Placeholder 2"/>
          <p:cNvSpPr>
            <a:spLocks noGrp="1"/>
          </p:cNvSpPr>
          <p:nvPr>
            <p:ph idx="1"/>
          </p:nvPr>
        </p:nvSpPr>
        <p:spPr/>
        <p:txBody>
          <a:bodyPr/>
          <a:lstStyle/>
          <a:p>
            <a:r>
              <a:rPr lang="en-US" dirty="0" smtClean="0"/>
              <a:t>Usually ranked either 1</a:t>
            </a:r>
            <a:r>
              <a:rPr lang="en-US" baseline="30000" dirty="0" smtClean="0"/>
              <a:t>st</a:t>
            </a:r>
            <a:r>
              <a:rPr lang="en-US" dirty="0" smtClean="0"/>
              <a:t> or 2</a:t>
            </a:r>
            <a:r>
              <a:rPr lang="en-US" baseline="30000" dirty="0" smtClean="0"/>
              <a:t>nd</a:t>
            </a:r>
            <a:r>
              <a:rPr lang="en-US" dirty="0" smtClean="0"/>
              <a:t> among the greatest presidents in American history; this is incorrect.</a:t>
            </a:r>
          </a:p>
          <a:p>
            <a:r>
              <a:rPr lang="en-US" dirty="0" smtClean="0"/>
              <a:t>Blatant disregard for the original Constitution, though in his defense had both Washington and Jackson as precedents.</a:t>
            </a:r>
          </a:p>
          <a:p>
            <a:r>
              <a:rPr lang="en-US" dirty="0" smtClean="0"/>
              <a:t>Critics called him a dictator, a man who inaugurated a second American revolution.</a:t>
            </a:r>
          </a:p>
          <a:p>
            <a:r>
              <a:rPr lang="en-US" dirty="0" smtClean="0"/>
              <a:t>Created the blueprint for the modern presidency; the model for the modern American executive. </a:t>
            </a:r>
          </a:p>
          <a:p>
            <a:r>
              <a:rPr lang="en-US" dirty="0" smtClean="0"/>
              <a:t>What would Lincoln do?</a:t>
            </a:r>
            <a:endParaRPr lang="en-US" dirty="0"/>
          </a:p>
        </p:txBody>
      </p:sp>
    </p:spTree>
    <p:extLst>
      <p:ext uri="{BB962C8B-B14F-4D97-AF65-F5344CB8AC3E}">
        <p14:creationId xmlns:p14="http://schemas.microsoft.com/office/powerpoint/2010/main" val="3888511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Declaring Anarchy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Lincoln’s claim of an indissoluble Union comprised of “one people,” i.e. an “American nation.”</a:t>
            </a:r>
          </a:p>
          <a:p>
            <a:pPr lvl="1"/>
            <a:r>
              <a:rPr lang="en-US" dirty="0" smtClean="0"/>
              <a:t>All States must agree to secession before one State can leave the Union.</a:t>
            </a:r>
          </a:p>
          <a:p>
            <a:pPr lvl="1"/>
            <a:r>
              <a:rPr lang="en-US" dirty="0" smtClean="0"/>
              <a:t>Secession was illegal and he had to enforce the laws of the Union, no matter the cost (see Washington and Jackson).</a:t>
            </a:r>
          </a:p>
          <a:p>
            <a:r>
              <a:rPr lang="en-US" dirty="0" smtClean="0"/>
              <a:t>Channels Hamilton, John Marshall, and Joseph Story, </a:t>
            </a:r>
            <a:r>
              <a:rPr lang="en-US" dirty="0"/>
              <a:t>who wrote:  </a:t>
            </a:r>
            <a:r>
              <a:rPr lang="en-US" dirty="0" smtClean="0"/>
              <a:t>“The </a:t>
            </a:r>
            <a:r>
              <a:rPr lang="en-US" dirty="0"/>
              <a:t>constitution of a confederated republic, that is, of a national republic, formed of several states, is, or at least may be, not less an irrevocable form of government, than the constitution of a state formed and ratified by the aggregate of the several counties of the </a:t>
            </a:r>
            <a:r>
              <a:rPr lang="en-US" dirty="0" smtClean="0"/>
              <a:t>state.”</a:t>
            </a:r>
          </a:p>
          <a:p>
            <a:r>
              <a:rPr lang="en-US" dirty="0" smtClean="0"/>
              <a:t>Lincoln claimed, as had Story, that the Union existed before the Articles of Confederation and the Constitution and thus could not be destroyed unilaterally. </a:t>
            </a:r>
          </a:p>
          <a:p>
            <a:r>
              <a:rPr lang="en-US" dirty="0" smtClean="0"/>
              <a:t>Sending troops was justified because the Southern States were in rebellion.  The created a constitutional crisis.</a:t>
            </a:r>
            <a:endParaRPr lang="en-US" dirty="0"/>
          </a:p>
        </p:txBody>
      </p:sp>
    </p:spTree>
    <p:extLst>
      <p:ext uri="{BB962C8B-B14F-4D97-AF65-F5344CB8AC3E}">
        <p14:creationId xmlns:p14="http://schemas.microsoft.com/office/powerpoint/2010/main" val="2270526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Was Lincoln Correct?</a:t>
            </a:r>
            <a:endParaRPr lang="en-US" dirty="0"/>
          </a:p>
        </p:txBody>
      </p:sp>
      <p:sp>
        <p:nvSpPr>
          <p:cNvPr id="3" name="Content Placeholder 2"/>
          <p:cNvSpPr>
            <a:spLocks noGrp="1"/>
          </p:cNvSpPr>
          <p:nvPr>
            <p:ph idx="1"/>
          </p:nvPr>
        </p:nvSpPr>
        <p:spPr/>
        <p:txBody>
          <a:bodyPr>
            <a:normAutofit fontScale="92500"/>
          </a:bodyPr>
          <a:lstStyle/>
          <a:p>
            <a:r>
              <a:rPr lang="en-US" sz="2400" dirty="0" smtClean="0"/>
              <a:t>No!</a:t>
            </a:r>
          </a:p>
          <a:p>
            <a:r>
              <a:rPr lang="en-US" sz="2400" dirty="0" smtClean="0"/>
              <a:t>First:</a:t>
            </a:r>
          </a:p>
          <a:p>
            <a:pPr lvl="1"/>
            <a:r>
              <a:rPr lang="en-US" sz="2400" dirty="0" smtClean="0"/>
              <a:t>Reducing the States to counties.</a:t>
            </a:r>
          </a:p>
          <a:p>
            <a:pPr lvl="1"/>
            <a:r>
              <a:rPr lang="en-US" sz="2400" dirty="0" smtClean="0"/>
              <a:t>Confederated and national republic are not synonymous.</a:t>
            </a:r>
          </a:p>
          <a:p>
            <a:r>
              <a:rPr lang="en-US" sz="2400" dirty="0" smtClean="0"/>
              <a:t>Second:</a:t>
            </a:r>
          </a:p>
          <a:p>
            <a:pPr lvl="1"/>
            <a:r>
              <a:rPr lang="en-US" sz="2400" dirty="0" smtClean="0"/>
              <a:t>One people thesis has holes.</a:t>
            </a:r>
          </a:p>
          <a:p>
            <a:pPr lvl="1"/>
            <a:r>
              <a:rPr lang="en-US" sz="2400" dirty="0" smtClean="0"/>
              <a:t>States were recognized as sovereign by the Treaty of Paris in 1783 and by the language of both the Articles of Confederation and the U.S. Constitution.</a:t>
            </a:r>
          </a:p>
          <a:p>
            <a:pPr lvl="1"/>
            <a:endParaRPr lang="en-US" dirty="0" smtClean="0"/>
          </a:p>
          <a:p>
            <a:pPr lvl="1"/>
            <a:endParaRPr lang="en-US" dirty="0"/>
          </a:p>
        </p:txBody>
      </p:sp>
    </p:spTree>
    <p:extLst>
      <p:ext uri="{BB962C8B-B14F-4D97-AF65-F5344CB8AC3E}">
        <p14:creationId xmlns:p14="http://schemas.microsoft.com/office/powerpoint/2010/main" val="410638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Perpetual Union?</a:t>
            </a:r>
            <a:endParaRPr lang="en-US" dirty="0"/>
          </a:p>
        </p:txBody>
      </p:sp>
      <p:sp>
        <p:nvSpPr>
          <p:cNvPr id="3" name="Content Placeholder 2"/>
          <p:cNvSpPr>
            <a:spLocks noGrp="1"/>
          </p:cNvSpPr>
          <p:nvPr>
            <p:ph idx="1"/>
          </p:nvPr>
        </p:nvSpPr>
        <p:spPr/>
        <p:txBody>
          <a:bodyPr>
            <a:normAutofit/>
          </a:bodyPr>
          <a:lstStyle/>
          <a:p>
            <a:r>
              <a:rPr lang="en-US" sz="2800" dirty="0" smtClean="0"/>
              <a:t>What does this mean?</a:t>
            </a:r>
          </a:p>
          <a:p>
            <a:pPr lvl="1"/>
            <a:r>
              <a:rPr lang="en-US" sz="2800" dirty="0" smtClean="0"/>
              <a:t>The nature of legal contracts.</a:t>
            </a:r>
          </a:p>
          <a:p>
            <a:pPr lvl="1"/>
            <a:r>
              <a:rPr lang="en-US" sz="2800" dirty="0" smtClean="0"/>
              <a:t>The ratification process and the process by which secession took place.</a:t>
            </a:r>
          </a:p>
          <a:p>
            <a:pPr lvl="1"/>
            <a:r>
              <a:rPr lang="en-US" sz="2800" dirty="0" smtClean="0"/>
              <a:t>The question de facto and de jure independence.</a:t>
            </a:r>
          </a:p>
          <a:p>
            <a:pPr lvl="1"/>
            <a:r>
              <a:rPr lang="en-US" sz="2800" dirty="0" smtClean="0"/>
              <a:t>Legitimacy in government</a:t>
            </a:r>
            <a:endParaRPr lang="en-US" sz="2800" dirty="0"/>
          </a:p>
        </p:txBody>
      </p:sp>
    </p:spTree>
    <p:extLst>
      <p:ext uri="{BB962C8B-B14F-4D97-AF65-F5344CB8AC3E}">
        <p14:creationId xmlns:p14="http://schemas.microsoft.com/office/powerpoint/2010/main" val="3702153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Flouting the Constitution </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Suspension of </a:t>
            </a:r>
            <a:r>
              <a:rPr lang="en-US" sz="2800" i="1" dirty="0" smtClean="0"/>
              <a:t>habeas corpus</a:t>
            </a:r>
            <a:r>
              <a:rPr lang="en-US" sz="2800" dirty="0" smtClean="0"/>
              <a:t>; illegal.</a:t>
            </a:r>
          </a:p>
          <a:p>
            <a:pPr lvl="1"/>
            <a:r>
              <a:rPr lang="en-US" sz="2800" dirty="0" smtClean="0"/>
              <a:t>Only Congress has the power to suspend </a:t>
            </a:r>
            <a:r>
              <a:rPr lang="en-US" sz="2800" i="1" dirty="0" smtClean="0"/>
              <a:t>habeas corpus</a:t>
            </a:r>
          </a:p>
          <a:p>
            <a:pPr lvl="1"/>
            <a:r>
              <a:rPr lang="en-US" sz="2800" i="1" dirty="0" smtClean="0"/>
              <a:t>Ex parte </a:t>
            </a:r>
            <a:r>
              <a:rPr lang="en-US" sz="2800" i="1" dirty="0" err="1" smtClean="0"/>
              <a:t>Merryman</a:t>
            </a:r>
            <a:r>
              <a:rPr lang="en-US" sz="2800" dirty="0" smtClean="0"/>
              <a:t> and Roger Taney.</a:t>
            </a:r>
          </a:p>
          <a:p>
            <a:r>
              <a:rPr lang="en-US" sz="2800" dirty="0" smtClean="0"/>
              <a:t>Troops at the polls and illegal voting practices; voter suppression.</a:t>
            </a:r>
          </a:p>
          <a:p>
            <a:r>
              <a:rPr lang="en-US" sz="2800" dirty="0" smtClean="0"/>
              <a:t>Mail searched and seized.</a:t>
            </a:r>
          </a:p>
          <a:p>
            <a:r>
              <a:rPr lang="en-US" sz="2800" dirty="0" smtClean="0"/>
              <a:t>What declaration of war?</a:t>
            </a:r>
          </a:p>
          <a:p>
            <a:endParaRPr lang="en-US" dirty="0" smtClean="0"/>
          </a:p>
        </p:txBody>
      </p:sp>
    </p:spTree>
    <p:extLst>
      <p:ext uri="{BB962C8B-B14F-4D97-AF65-F5344CB8AC3E}">
        <p14:creationId xmlns:p14="http://schemas.microsoft.com/office/powerpoint/2010/main" val="1523017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Emancipation Proclamation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Lincoln justifies it as a war measure, stating he has the authority as commander in chief to do anything that could “best subdue the enemy.”</a:t>
            </a:r>
          </a:p>
          <a:p>
            <a:r>
              <a:rPr lang="en-US" dirty="0" smtClean="0"/>
              <a:t>This would be used by later administrations for other illegal measures.</a:t>
            </a:r>
          </a:p>
          <a:p>
            <a:r>
              <a:rPr lang="en-US" dirty="0" smtClean="0"/>
              <a:t>MA born SCOTUS Justice Benjamin Robbins Curtis declared the Emancipation Proclamation illegal: </a:t>
            </a:r>
          </a:p>
          <a:p>
            <a:pPr lvl="1"/>
            <a:r>
              <a:rPr lang="en-US" dirty="0" smtClean="0"/>
              <a:t>“It </a:t>
            </a:r>
            <a:r>
              <a:rPr lang="en-US" dirty="0"/>
              <a:t>has never been doubted that the power to abolish slavery within the States was not delegated to the United States by the Constitution, but was reserved to the States. If the President, as commander-in-chief of the army and navy in time of war, may, by an executive decree, exercise this power to abolish slavery in the States, which power was reserved to the States, because he is of opinion that he may thus “best subdue the enemy,” what other power, reserved to the States or to the people, may not be exercised by the President, for the same reason that he is of opinion he may thus best subdue the enemy? And, if so, what distinction can be made between powers not delegated to the United States at all, and powers which, though thus delegated, are conferred by the Constitution upon some department of the Government other than the </a:t>
            </a:r>
            <a:r>
              <a:rPr lang="en-US" dirty="0" smtClean="0"/>
              <a:t>Executive?”</a:t>
            </a:r>
          </a:p>
          <a:p>
            <a:r>
              <a:rPr lang="en-US" dirty="0" smtClean="0"/>
              <a:t>“Nobody cares whether it is legal or not.”</a:t>
            </a:r>
            <a:endParaRPr lang="en-US" dirty="0"/>
          </a:p>
        </p:txBody>
      </p:sp>
    </p:spTree>
    <p:extLst>
      <p:ext uri="{BB962C8B-B14F-4D97-AF65-F5344CB8AC3E}">
        <p14:creationId xmlns:p14="http://schemas.microsoft.com/office/powerpoint/2010/main" val="1175409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Actions</a:t>
            </a:r>
            <a:endParaRPr lang="en-US" dirty="0"/>
          </a:p>
        </p:txBody>
      </p:sp>
      <p:sp>
        <p:nvSpPr>
          <p:cNvPr id="3" name="Content Placeholder 2"/>
          <p:cNvSpPr>
            <a:spLocks noGrp="1"/>
          </p:cNvSpPr>
          <p:nvPr>
            <p:ph idx="1"/>
          </p:nvPr>
        </p:nvSpPr>
        <p:spPr/>
        <p:txBody>
          <a:bodyPr/>
          <a:lstStyle/>
          <a:p>
            <a:r>
              <a:rPr lang="en-US" sz="3200" dirty="0" smtClean="0"/>
              <a:t>Signed blatantly unconstitutional legislation:</a:t>
            </a:r>
          </a:p>
          <a:p>
            <a:pPr lvl="1"/>
            <a:r>
              <a:rPr lang="en-US" sz="3200" dirty="0"/>
              <a:t>T</a:t>
            </a:r>
            <a:r>
              <a:rPr lang="en-US" sz="3200" dirty="0" smtClean="0"/>
              <a:t>he first American income tax</a:t>
            </a:r>
          </a:p>
          <a:p>
            <a:pPr lvl="1"/>
            <a:r>
              <a:rPr lang="en-US" sz="3200" dirty="0" smtClean="0"/>
              <a:t>The National Bank Acts</a:t>
            </a:r>
          </a:p>
          <a:p>
            <a:pPr lvl="1"/>
            <a:r>
              <a:rPr lang="en-US" sz="3200" dirty="0" smtClean="0"/>
              <a:t>Higher protective tariffs</a:t>
            </a:r>
          </a:p>
          <a:p>
            <a:pPr lvl="1"/>
            <a:endParaRPr lang="en-US" dirty="0" smtClean="0"/>
          </a:p>
        </p:txBody>
      </p:sp>
    </p:spTree>
    <p:extLst>
      <p:ext uri="{BB962C8B-B14F-4D97-AF65-F5344CB8AC3E}">
        <p14:creationId xmlns:p14="http://schemas.microsoft.com/office/powerpoint/2010/main" val="30400564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xmlns=""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5651</TotalTime>
  <Words>662</Words>
  <Application>Microsoft Office PowerPoint</Application>
  <PresentationFormat>On-screen Show (4:3)</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LC Theme</vt:lpstr>
      <vt:lpstr>Liberty Classroom</vt:lpstr>
      <vt:lpstr>Abraham Lincoln</vt:lpstr>
      <vt:lpstr>Declaring Anarchy</vt:lpstr>
      <vt:lpstr>Was Lincoln Correct?</vt:lpstr>
      <vt:lpstr>A Perpetual Union?</vt:lpstr>
      <vt:lpstr>Flouting the Constitution </vt:lpstr>
      <vt:lpstr>Emancipation Proclamation</vt:lpstr>
      <vt:lpstr>Other Actions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6</cp:revision>
  <dcterms:created xsi:type="dcterms:W3CDTF">2015-12-31T12:40:49Z</dcterms:created>
  <dcterms:modified xsi:type="dcterms:W3CDTF">2016-01-09T11:19:31Z</dcterms:modified>
</cp:coreProperties>
</file>