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97" d="100"/>
          <a:sy n="97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49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7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02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4536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81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17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87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03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35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1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8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56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1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5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3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5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27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5231E2FC-A92D-4061-84F1-D5065719D438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BC2944E-C11C-49EE-BB53-F7A1B47B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01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Liberty Classroom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10 Best and 10 Worst Presidents</a:t>
            </a:r>
          </a:p>
          <a:p>
            <a:r>
              <a:rPr lang="en-US" dirty="0" smtClean="0"/>
              <a:t>Presentation 22</a:t>
            </a:r>
          </a:p>
          <a:p>
            <a:r>
              <a:rPr lang="en-US" dirty="0" smtClean="0"/>
              <a:t>What Can Be Done?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39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Be Done?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136710"/>
            <a:ext cx="10353762" cy="3654490"/>
          </a:xfrm>
        </p:spPr>
        <p:txBody>
          <a:bodyPr/>
          <a:lstStyle/>
          <a:p>
            <a:r>
              <a:rPr lang="en-US" dirty="0" smtClean="0"/>
              <a:t>Out of control executive branch merits some type of response.</a:t>
            </a:r>
          </a:p>
          <a:p>
            <a:r>
              <a:rPr lang="en-US" dirty="0" smtClean="0"/>
              <a:t>Legislative? Judicial? Other?</a:t>
            </a:r>
          </a:p>
          <a:p>
            <a:r>
              <a:rPr lang="en-US" dirty="0" smtClean="0"/>
              <a:t>How about amendments to the Constitution?</a:t>
            </a:r>
          </a:p>
          <a:p>
            <a:r>
              <a:rPr lang="en-US" dirty="0" smtClean="0"/>
              <a:t>Article V Convention and the argument for constitutional reform.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3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term limit for the president with a  six year term.</a:t>
            </a:r>
          </a:p>
          <a:p>
            <a:r>
              <a:rPr lang="en-US" dirty="0" smtClean="0"/>
              <a:t>A limited line item veto with a 3/5 method of override and express constitutional justification required for a veto.</a:t>
            </a:r>
          </a:p>
          <a:p>
            <a:r>
              <a:rPr lang="en-US" dirty="0" smtClean="0"/>
              <a:t>Limitations on “war powers” particularly limiting the ability of the president to “make war.”</a:t>
            </a:r>
          </a:p>
          <a:p>
            <a:r>
              <a:rPr lang="en-US" dirty="0" smtClean="0"/>
              <a:t>Reduce treaty ratification to 3/5 and expressly state that all treaties cannot supersede U.S. law.</a:t>
            </a:r>
          </a:p>
          <a:p>
            <a:r>
              <a:rPr lang="en-US" dirty="0" smtClean="0"/>
              <a:t>Outline and define what constitutes an impeachable offense.</a:t>
            </a:r>
          </a:p>
          <a:p>
            <a:r>
              <a:rPr lang="en-US" dirty="0" smtClean="0"/>
              <a:t>An amendment that outlaws unilateral executive action, either legislative </a:t>
            </a:r>
            <a:r>
              <a:rPr lang="en-US" smtClean="0"/>
              <a:t>or judicial: </a:t>
            </a:r>
            <a:r>
              <a:rPr lang="en-US" dirty="0" smtClean="0"/>
              <a:t>executive orders, signing statements</a:t>
            </a:r>
            <a:r>
              <a:rPr lang="en-US" smtClean="0"/>
              <a:t>, proclamations,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6</TotalTime>
  <Words>155</Words>
  <Application>Microsoft Office PowerPoint</Application>
  <PresentationFormat>Custom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Slate</vt:lpstr>
      <vt:lpstr>Liberty Classroom</vt:lpstr>
      <vt:lpstr>What Can Be Done?</vt:lpstr>
      <vt:lpstr>Changes:</vt:lpstr>
    </vt:vector>
  </TitlesOfParts>
  <Company>Chattahoochee Valley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Liberty Classroom</dc:title>
  <dc:creator>Brion McClanahan</dc:creator>
  <cp:lastModifiedBy>Brion McClanahan</cp:lastModifiedBy>
  <cp:revision>1</cp:revision>
  <dcterms:created xsi:type="dcterms:W3CDTF">2016-01-29T16:45:38Z</dcterms:created>
  <dcterms:modified xsi:type="dcterms:W3CDTF">2016-01-30T09:36:52Z</dcterms:modified>
</cp:coreProperties>
</file>