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54" y="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90EA7A9-EA12-462A-9009-153E4B1B65E9}" type="datetimeFigureOut">
              <a:rPr lang="en-US" smtClean="0"/>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0EA7A9-EA12-462A-9009-153E4B1B65E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0EA7A9-EA12-462A-9009-153E4B1B65E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0EA7A9-EA12-462A-9009-153E4B1B65E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1F617-299C-43CC-ABD6-66BB47FF39EA}"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0EA7A9-EA12-462A-9009-153E4B1B65E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90EA7A9-EA12-462A-9009-153E4B1B65E9}" type="datetimeFigureOut">
              <a:rPr lang="en-US" smtClean="0"/>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90EA7A9-EA12-462A-9009-153E4B1B65E9}" type="datetimeFigureOut">
              <a:rPr lang="en-US" smtClean="0"/>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0EA7A9-EA12-462A-9009-153E4B1B65E9}" type="datetimeFigureOut">
              <a:rPr lang="en-US" smtClean="0"/>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0EA7A9-EA12-462A-9009-153E4B1B65E9}" type="datetimeFigureOut">
              <a:rPr lang="en-US" smtClean="0"/>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0EA7A9-EA12-462A-9009-153E4B1B65E9}" type="datetimeFigureOut">
              <a:rPr lang="en-US" smtClean="0"/>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0EA7A9-EA12-462A-9009-153E4B1B65E9}" type="datetimeFigureOut">
              <a:rPr lang="en-US" smtClean="0"/>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0EA7A9-EA12-462A-9009-153E4B1B65E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0EA7A9-EA12-462A-9009-153E4B1B65E9}" type="datetimeFigureOut">
              <a:rPr lang="en-US" smtClean="0"/>
              <a:t>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90EA7A9-EA12-462A-9009-153E4B1B65E9}" type="datetimeFigureOut">
              <a:rPr lang="en-US" smtClean="0"/>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0EA7A9-EA12-462A-9009-153E4B1B65E9}" type="datetimeFigureOut">
              <a:rPr lang="en-US" smtClean="0"/>
              <a:t>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0EA7A9-EA12-462A-9009-153E4B1B65E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0EA7A9-EA12-462A-9009-153E4B1B65E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1F617-299C-43CC-ABD6-66BB47FF39EA}"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290EA7A9-EA12-462A-9009-153E4B1B65E9}" type="datetimeFigureOut">
              <a:rPr lang="en-US" smtClean="0"/>
              <a:t>1/14/2016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B1E1F617-299C-43CC-ABD6-66BB47FF39EA}"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20</a:t>
            </a:r>
          </a:p>
          <a:p>
            <a:r>
              <a:rPr lang="en-US" smtClean="0"/>
              <a:t>Grover Cleveland</a:t>
            </a:r>
            <a:endParaRPr lang="en-US"/>
          </a:p>
        </p:txBody>
      </p:sp>
    </p:spTree>
    <p:extLst>
      <p:ext uri="{BB962C8B-B14F-4D97-AF65-F5344CB8AC3E}">
        <p14:creationId xmlns:p14="http://schemas.microsoft.com/office/powerpoint/2010/main" val="4467679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Grover Cleveland</a:t>
            </a:r>
            <a:endParaRPr lang="en-US" dirty="0"/>
          </a:p>
        </p:txBody>
      </p:sp>
      <p:sp>
        <p:nvSpPr>
          <p:cNvPr id="3" name="Content Placeholder 2"/>
          <p:cNvSpPr>
            <a:spLocks noGrp="1"/>
          </p:cNvSpPr>
          <p:nvPr>
            <p:ph idx="1"/>
          </p:nvPr>
        </p:nvSpPr>
        <p:spPr/>
        <p:txBody>
          <a:bodyPr/>
          <a:lstStyle/>
          <a:p>
            <a:r>
              <a:rPr lang="en-US" dirty="0" smtClean="0"/>
              <a:t>Brief biography.</a:t>
            </a:r>
          </a:p>
          <a:p>
            <a:r>
              <a:rPr lang="en-US" dirty="0" smtClean="0"/>
              <a:t>1884 Election: Blaine v. Cleveland</a:t>
            </a:r>
          </a:p>
          <a:p>
            <a:r>
              <a:rPr lang="en-US" dirty="0" smtClean="0"/>
              <a:t>1888 Election: Harrison v. Cleveland</a:t>
            </a:r>
          </a:p>
          <a:p>
            <a:r>
              <a:rPr lang="en-US" dirty="0" smtClean="0"/>
              <a:t>1892 Election: Harrison v. Cleveland</a:t>
            </a:r>
          </a:p>
          <a:p>
            <a:r>
              <a:rPr lang="en-US" dirty="0" smtClean="0"/>
              <a:t>The last Jeffersonian Democrat to hold the executive office.</a:t>
            </a:r>
          </a:p>
          <a:p>
            <a:r>
              <a:rPr lang="en-US" dirty="0" smtClean="0"/>
              <a:t>The last conservative president?</a:t>
            </a:r>
          </a:p>
          <a:p>
            <a:r>
              <a:rPr lang="en-US" dirty="0" smtClean="0"/>
              <a:t>The veto as a wrecking ball</a:t>
            </a:r>
          </a:p>
          <a:p>
            <a:r>
              <a:rPr lang="en-US" dirty="0" smtClean="0"/>
              <a:t>A dramatic shift in the direction of the executive branch; not “do nothing” but “defending the oath.”</a:t>
            </a:r>
          </a:p>
          <a:p>
            <a:endParaRPr lang="en-US" dirty="0"/>
          </a:p>
        </p:txBody>
      </p:sp>
    </p:spTree>
    <p:extLst>
      <p:ext uri="{BB962C8B-B14F-4D97-AF65-F5344CB8AC3E}">
        <p14:creationId xmlns:p14="http://schemas.microsoft.com/office/powerpoint/2010/main" val="2158958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Will Cleveland Do?</a:t>
            </a:r>
            <a:endParaRPr lang="en-US" dirty="0"/>
          </a:p>
        </p:txBody>
      </p:sp>
      <p:sp>
        <p:nvSpPr>
          <p:cNvPr id="3" name="Content Placeholder 2"/>
          <p:cNvSpPr>
            <a:spLocks noGrp="1"/>
          </p:cNvSpPr>
          <p:nvPr>
            <p:ph idx="1"/>
          </p:nvPr>
        </p:nvSpPr>
        <p:spPr/>
        <p:txBody>
          <a:bodyPr>
            <a:normAutofit lnSpcReduction="10000"/>
          </a:bodyPr>
          <a:lstStyle/>
          <a:p>
            <a:r>
              <a:rPr lang="en-US" dirty="0"/>
              <a:t>“In the discharge of my official duty,” he said, “I shall endeavor to be guided by a just and unrestrained construction of the Constitution, a careful observance of the distinction between the powers granted to the Federal government and those reserved to the State or to the people, and by a cautious appreciation of those functions which, by the Constitution and laws, have been especially assigned to the executive branch of the </a:t>
            </a:r>
            <a:r>
              <a:rPr lang="en-US" dirty="0" smtClean="0"/>
              <a:t>government.”</a:t>
            </a:r>
          </a:p>
          <a:p>
            <a:r>
              <a:rPr lang="en-US" dirty="0"/>
              <a:t>“While the Executive may recommend such measures as he shall deem expedient, the responsibility for legislative action must and should rest upon those selected by the people to make their laws</a:t>
            </a:r>
            <a:r>
              <a:rPr lang="en-US" dirty="0" smtClean="0"/>
              <a:t>.” </a:t>
            </a:r>
            <a:r>
              <a:rPr lang="en-US" dirty="0"/>
              <a:t>When Congress failed to act on his recommendations, Cleveland did nothing. But when they exceeded their charge constitutionally, he had a deep well of ink and a sharp pen at hand. </a:t>
            </a:r>
            <a:r>
              <a:rPr lang="en-US" dirty="0" smtClean="0"/>
              <a:t> </a:t>
            </a:r>
            <a:endParaRPr lang="en-US" dirty="0"/>
          </a:p>
        </p:txBody>
      </p:sp>
    </p:spTree>
    <p:extLst>
      <p:ext uri="{BB962C8B-B14F-4D97-AF65-F5344CB8AC3E}">
        <p14:creationId xmlns:p14="http://schemas.microsoft.com/office/powerpoint/2010/main" val="2301135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Power</a:t>
            </a:r>
            <a:endParaRPr lang="en-US" dirty="0"/>
          </a:p>
        </p:txBody>
      </p:sp>
      <p:sp>
        <p:nvSpPr>
          <p:cNvPr id="3" name="Content Placeholder 2"/>
          <p:cNvSpPr>
            <a:spLocks noGrp="1"/>
          </p:cNvSpPr>
          <p:nvPr>
            <p:ph idx="1"/>
          </p:nvPr>
        </p:nvSpPr>
        <p:spPr/>
        <p:txBody>
          <a:bodyPr>
            <a:normAutofit fontScale="85000" lnSpcReduction="10000"/>
          </a:bodyPr>
          <a:lstStyle/>
          <a:p>
            <a:r>
              <a:rPr lang="en-US" dirty="0"/>
              <a:t>Tenure of Office Act: gone, but only after Cleveland refused to abide by an obviously unconstitutional law.</a:t>
            </a:r>
          </a:p>
          <a:p>
            <a:r>
              <a:rPr lang="en-US" dirty="0" smtClean="0"/>
              <a:t>The tariff: Cleveland refused to bully Congress to reduce the measure and ultimately lost re-election in 1888 in part because of his reliance on the issue; persuasion vs. knee-capping?</a:t>
            </a:r>
          </a:p>
          <a:p>
            <a:r>
              <a:rPr lang="en-US" dirty="0" smtClean="0"/>
              <a:t>Wilson-Gorman Tariff and Cleveland’s non-support, support for the measure.</a:t>
            </a:r>
          </a:p>
          <a:p>
            <a:r>
              <a:rPr lang="en-US" dirty="0" smtClean="0"/>
              <a:t>Texas Seed Bill of 1887: </a:t>
            </a:r>
            <a:r>
              <a:rPr lang="en-US" dirty="0"/>
              <a:t>“I can find no warrant for such an appropriation in the Constitution, and I do not believe that the power and duty of the General Government ought to be extended to the relief of individual suffering which is in no manner properly related to the public service or benefit. A prevalent tendency to disregard the limited mission of this power and duty should, I think, be steadfastly resisted, to the end that the lesson should be constantly enforced that though the people support the Government the Government should not support the people</a:t>
            </a:r>
            <a:r>
              <a:rPr lang="en-US" dirty="0" smtClean="0"/>
              <a:t>.”</a:t>
            </a:r>
          </a:p>
          <a:p>
            <a:endParaRPr lang="en-US" dirty="0"/>
          </a:p>
        </p:txBody>
      </p:sp>
    </p:spTree>
    <p:extLst>
      <p:ext uri="{BB962C8B-B14F-4D97-AF65-F5344CB8AC3E}">
        <p14:creationId xmlns:p14="http://schemas.microsoft.com/office/powerpoint/2010/main" val="3544257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Wrecking Ball</a:t>
            </a:r>
            <a:endParaRPr lang="en-US" dirty="0"/>
          </a:p>
        </p:txBody>
      </p:sp>
      <p:sp>
        <p:nvSpPr>
          <p:cNvPr id="3" name="Content Placeholder 2"/>
          <p:cNvSpPr>
            <a:spLocks noGrp="1"/>
          </p:cNvSpPr>
          <p:nvPr>
            <p:ph idx="1"/>
          </p:nvPr>
        </p:nvSpPr>
        <p:spPr/>
        <p:txBody>
          <a:bodyPr/>
          <a:lstStyle/>
          <a:p>
            <a:r>
              <a:rPr lang="en-US" dirty="0" smtClean="0"/>
              <a:t>More vetoes than any president in U.S. History combined to that point.</a:t>
            </a:r>
          </a:p>
          <a:p>
            <a:r>
              <a:rPr lang="en-US" dirty="0" smtClean="0"/>
              <a:t>The power to erect “post roads” did not mean “post offices;” veto of bills constructing post offices along with a slew of other bills that would have given land to the U.S. government.</a:t>
            </a:r>
          </a:p>
          <a:p>
            <a:r>
              <a:rPr lang="en-US" dirty="0" smtClean="0"/>
              <a:t>Veto of 200 pension bills (2000 went through); some for men with diarrhea, or those who obtained injuries 20 years after the war was over; flagrant case of fraud and abuse that the Grand Army of the Republic vowed to use in exacting political revenge (1888 election) through voter fraud.</a:t>
            </a:r>
            <a:endParaRPr lang="en-US" dirty="0"/>
          </a:p>
        </p:txBody>
      </p:sp>
    </p:spTree>
    <p:extLst>
      <p:ext uri="{BB962C8B-B14F-4D97-AF65-F5344CB8AC3E}">
        <p14:creationId xmlns:p14="http://schemas.microsoft.com/office/powerpoint/2010/main" val="1293785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1893</a:t>
            </a:r>
            <a:endParaRPr lang="en-US" dirty="0"/>
          </a:p>
        </p:txBody>
      </p:sp>
      <p:sp>
        <p:nvSpPr>
          <p:cNvPr id="3" name="Content Placeholder 2"/>
          <p:cNvSpPr>
            <a:spLocks noGrp="1"/>
          </p:cNvSpPr>
          <p:nvPr>
            <p:ph idx="1"/>
          </p:nvPr>
        </p:nvSpPr>
        <p:spPr/>
        <p:txBody>
          <a:bodyPr/>
          <a:lstStyle/>
          <a:p>
            <a:r>
              <a:rPr lang="en-US" dirty="0" smtClean="0"/>
              <a:t>McKinley Tariff and the Sherman Silver Purchase Act of 1890</a:t>
            </a:r>
          </a:p>
          <a:p>
            <a:r>
              <a:rPr lang="en-US" dirty="0" smtClean="0"/>
              <a:t>Inflation, crony state capitalism, and the 1893 Depression.</a:t>
            </a:r>
          </a:p>
          <a:p>
            <a:r>
              <a:rPr lang="en-US" dirty="0" smtClean="0"/>
              <a:t>1893=1929?</a:t>
            </a:r>
          </a:p>
          <a:p>
            <a:r>
              <a:rPr lang="en-US" dirty="0" smtClean="0"/>
              <a:t>Cleveland’s response mirrored that of Warren Harding in 1921; let the economy correct itself.</a:t>
            </a:r>
          </a:p>
          <a:p>
            <a:r>
              <a:rPr lang="en-US" dirty="0" smtClean="0"/>
              <a:t>Repeal of the Sherman Silver Purchase Act and the modification of the McKinley Tariff.</a:t>
            </a:r>
          </a:p>
          <a:p>
            <a:r>
              <a:rPr lang="en-US" dirty="0" smtClean="0"/>
              <a:t>The “do-nothing” anti-silver president.</a:t>
            </a:r>
            <a:endParaRPr lang="en-US" dirty="0"/>
          </a:p>
        </p:txBody>
      </p:sp>
    </p:spTree>
    <p:extLst>
      <p:ext uri="{BB962C8B-B14F-4D97-AF65-F5344CB8AC3E}">
        <p14:creationId xmlns:p14="http://schemas.microsoft.com/office/powerpoint/2010/main" val="3574556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Foreign Policy</a:t>
            </a:r>
            <a:endParaRPr lang="en-US" dirty="0"/>
          </a:p>
        </p:txBody>
      </p:sp>
      <p:sp>
        <p:nvSpPr>
          <p:cNvPr id="3" name="Content Placeholder 2"/>
          <p:cNvSpPr>
            <a:spLocks noGrp="1"/>
          </p:cNvSpPr>
          <p:nvPr>
            <p:ph idx="1"/>
          </p:nvPr>
        </p:nvSpPr>
        <p:spPr/>
        <p:txBody>
          <a:bodyPr/>
          <a:lstStyle/>
          <a:p>
            <a:r>
              <a:rPr lang="en-US" dirty="0" smtClean="0"/>
              <a:t>Hawaii: Cleveland opposes American intervention in the coup; does not support the pro-American government but cannot replace the Queen because it would have led to bloodshed.</a:t>
            </a:r>
          </a:p>
          <a:p>
            <a:r>
              <a:rPr lang="en-US" dirty="0" smtClean="0"/>
              <a:t>Modernize the American Navy.</a:t>
            </a:r>
          </a:p>
          <a:p>
            <a:r>
              <a:rPr lang="en-US" dirty="0" smtClean="0"/>
              <a:t>Enforcement of the Monroe Doctrine but opposition to intervention in Cuba.</a:t>
            </a:r>
          </a:p>
          <a:p>
            <a:r>
              <a:rPr lang="en-US" dirty="0" smtClean="0"/>
              <a:t>Following the guidelines established by the founding generation; no “entangling alliances.”</a:t>
            </a:r>
            <a:endParaRPr lang="en-US" dirty="0"/>
          </a:p>
        </p:txBody>
      </p:sp>
    </p:spTree>
    <p:extLst>
      <p:ext uri="{BB962C8B-B14F-4D97-AF65-F5344CB8AC3E}">
        <p14:creationId xmlns:p14="http://schemas.microsoft.com/office/powerpoint/2010/main" val="12284228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LC Theme</Template>
  <TotalTime>99</TotalTime>
  <Words>645</Words>
  <Application>Microsoft Office PowerPoint</Application>
  <PresentationFormat>On-screen Show (4:3)</PresentationFormat>
  <Paragraphs>37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LC Theme</vt:lpstr>
      <vt:lpstr>Liberty Classroom</vt:lpstr>
      <vt:lpstr>Grover Cleveland</vt:lpstr>
      <vt:lpstr>What Will Cleveland Do?</vt:lpstr>
      <vt:lpstr>Executive Power</vt:lpstr>
      <vt:lpstr>The Wrecking Ball</vt:lpstr>
      <vt:lpstr>1893</vt:lpstr>
      <vt:lpstr>Foreign Policy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6</cp:revision>
  <dcterms:created xsi:type="dcterms:W3CDTF">2016-01-12T10:25:34Z</dcterms:created>
  <dcterms:modified xsi:type="dcterms:W3CDTF">2016-01-14T10:45:15Z</dcterms:modified>
</cp:coreProperties>
</file>