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p:scale>
          <a:sx n="97" d="100"/>
          <a:sy n="97" d="100"/>
        </p:scale>
        <p:origin x="-12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852526D-D096-4E8C-9631-A3A1ADB74E05}"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2766459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52526D-D096-4E8C-9631-A3A1ADB74E05}"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1993188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52526D-D096-4E8C-9631-A3A1ADB74E05}"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793629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52526D-D096-4E8C-9631-A3A1ADB74E05}"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81E26-BB6F-41C2-830E-CF43769543B3}"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138743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52526D-D096-4E8C-9631-A3A1ADB74E05}"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5669279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5852526D-D096-4E8C-9631-A3A1ADB74E05}" type="datetimeFigureOut">
              <a:rPr lang="en-US" smtClean="0"/>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23500444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5852526D-D096-4E8C-9631-A3A1ADB74E05}" type="datetimeFigureOut">
              <a:rPr lang="en-US" smtClean="0"/>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31939462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52526D-D096-4E8C-9631-A3A1ADB74E05}"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39780191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52526D-D096-4E8C-9631-A3A1ADB74E05}"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31344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52526D-D096-4E8C-9631-A3A1ADB74E05}"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148179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52526D-D096-4E8C-9631-A3A1ADB74E05}"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1208447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852526D-D096-4E8C-9631-A3A1ADB74E05}"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2860903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852526D-D096-4E8C-9631-A3A1ADB74E05}" type="datetimeFigureOut">
              <a:rPr lang="en-US" smtClean="0"/>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4206491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852526D-D096-4E8C-9631-A3A1ADB74E05}" type="datetimeFigureOut">
              <a:rPr lang="en-US" smtClean="0"/>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2385359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52526D-D096-4E8C-9631-A3A1ADB74E05}" type="datetimeFigureOut">
              <a:rPr lang="en-US" smtClean="0"/>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1809739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52526D-D096-4E8C-9631-A3A1ADB74E05}"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1672312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52526D-D096-4E8C-9631-A3A1ADB74E05}"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81E26-BB6F-41C2-830E-CF43769543B3}" type="slidenum">
              <a:rPr lang="en-US" smtClean="0"/>
              <a:t>‹#›</a:t>
            </a:fld>
            <a:endParaRPr lang="en-US"/>
          </a:p>
        </p:txBody>
      </p:sp>
    </p:spTree>
    <p:extLst>
      <p:ext uri="{BB962C8B-B14F-4D97-AF65-F5344CB8AC3E}">
        <p14:creationId xmlns:p14="http://schemas.microsoft.com/office/powerpoint/2010/main" val="2527493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5852526D-D096-4E8C-9631-A3A1ADB74E05}" type="datetimeFigureOut">
              <a:rPr lang="en-US" smtClean="0"/>
              <a:t>1/27/2016</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14F81E26-BB6F-41C2-830E-CF43769543B3}" type="slidenum">
              <a:rPr lang="en-US" smtClean="0"/>
              <a:t>‹#›</a:t>
            </a:fld>
            <a:endParaRPr lang="en-US"/>
          </a:p>
        </p:txBody>
      </p:sp>
    </p:spTree>
    <p:extLst>
      <p:ext uri="{BB962C8B-B14F-4D97-AF65-F5344CB8AC3E}">
        <p14:creationId xmlns:p14="http://schemas.microsoft.com/office/powerpoint/2010/main" val="173674554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17</a:t>
            </a:r>
          </a:p>
          <a:p>
            <a:r>
              <a:rPr lang="en-US" dirty="0" smtClean="0"/>
              <a:t>Zachary Taylor</a:t>
            </a:r>
            <a:endParaRPr lang="en-US" dirty="0"/>
          </a:p>
        </p:txBody>
      </p:sp>
    </p:spTree>
    <p:extLst>
      <p:ext uri="{BB962C8B-B14F-4D97-AF65-F5344CB8AC3E}">
        <p14:creationId xmlns:p14="http://schemas.microsoft.com/office/powerpoint/2010/main" val="1510671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Zachary Taylor</a:t>
            </a:r>
            <a:endParaRPr lang="en-US" dirty="0"/>
          </a:p>
        </p:txBody>
      </p:sp>
      <p:sp>
        <p:nvSpPr>
          <p:cNvPr id="3" name="Content Placeholder 2"/>
          <p:cNvSpPr>
            <a:spLocks noGrp="1"/>
          </p:cNvSpPr>
          <p:nvPr>
            <p:ph idx="1"/>
          </p:nvPr>
        </p:nvSpPr>
        <p:spPr/>
        <p:txBody>
          <a:bodyPr/>
          <a:lstStyle/>
          <a:p>
            <a:r>
              <a:rPr lang="en-US" dirty="0" smtClean="0"/>
              <a:t>Brief biography.</a:t>
            </a:r>
          </a:p>
          <a:p>
            <a:r>
              <a:rPr lang="en-US" dirty="0" smtClean="0"/>
              <a:t>“Old Rough and Ready.”</a:t>
            </a:r>
          </a:p>
          <a:p>
            <a:pPr lvl="1"/>
            <a:r>
              <a:rPr lang="en-US" dirty="0" smtClean="0"/>
              <a:t>Lineage to both old VA and old MA</a:t>
            </a:r>
          </a:p>
          <a:p>
            <a:r>
              <a:rPr lang="en-US" dirty="0" smtClean="0"/>
              <a:t>Polk’s description makes you want to like him.</a:t>
            </a:r>
          </a:p>
          <a:p>
            <a:r>
              <a:rPr lang="en-US" dirty="0" smtClean="0"/>
              <a:t>Harrison, Taylor, and Garfield: the running joke.</a:t>
            </a:r>
          </a:p>
          <a:p>
            <a:r>
              <a:rPr lang="en-US" dirty="0" smtClean="0"/>
              <a:t>Taylor and slavery</a:t>
            </a:r>
          </a:p>
          <a:p>
            <a:r>
              <a:rPr lang="en-US" dirty="0" smtClean="0"/>
              <a:t>What kind of President would Taylor have been?</a:t>
            </a:r>
          </a:p>
          <a:p>
            <a:endParaRPr lang="en-US" dirty="0" smtClean="0"/>
          </a:p>
        </p:txBody>
      </p:sp>
    </p:spTree>
    <p:extLst>
      <p:ext uri="{BB962C8B-B14F-4D97-AF65-F5344CB8AC3E}">
        <p14:creationId xmlns:p14="http://schemas.microsoft.com/office/powerpoint/2010/main" val="2965727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Taylor the Secessionist?</a:t>
            </a:r>
            <a:endParaRPr lang="en-US" dirty="0"/>
          </a:p>
        </p:txBody>
      </p:sp>
      <p:sp>
        <p:nvSpPr>
          <p:cNvPr id="3" name="Content Placeholder 2"/>
          <p:cNvSpPr>
            <a:spLocks noGrp="1"/>
          </p:cNvSpPr>
          <p:nvPr>
            <p:ph idx="1"/>
          </p:nvPr>
        </p:nvSpPr>
        <p:spPr/>
        <p:txBody>
          <a:bodyPr/>
          <a:lstStyle/>
          <a:p>
            <a:r>
              <a:rPr lang="en-US" dirty="0" smtClean="0"/>
              <a:t>What about California?</a:t>
            </a:r>
          </a:p>
          <a:p>
            <a:r>
              <a:rPr lang="en-US" dirty="0" smtClean="0"/>
              <a:t>What about Oregon?</a:t>
            </a:r>
          </a:p>
          <a:p>
            <a:pPr lvl="1"/>
            <a:r>
              <a:rPr lang="en-US" dirty="0" smtClean="0"/>
              <a:t>Polk on Taylor: “Something was said which drew from General Taylor the expression of views and opinions which greatly surprised me.  They were to the effect that California and Oregon were too distant to become members of the Union, and that it would be better for them to be an independent government.  He said that our people would inhabit them and repeated that it would be better for them to form an independent government for themselves…..”</a:t>
            </a:r>
          </a:p>
          <a:p>
            <a:r>
              <a:rPr lang="en-US" dirty="0" smtClean="0"/>
              <a:t>A novel view of the impossible situation brewing the west, one that mirrored statements Jefferson had said about the western territories before.</a:t>
            </a:r>
          </a:p>
          <a:p>
            <a:r>
              <a:rPr lang="en-US" dirty="0" smtClean="0"/>
              <a:t>The Whigs as </a:t>
            </a:r>
            <a:r>
              <a:rPr lang="en-US" dirty="0" err="1" smtClean="0"/>
              <a:t>Jeffersonians</a:t>
            </a:r>
            <a:r>
              <a:rPr lang="en-US" dirty="0" smtClean="0"/>
              <a:t>?</a:t>
            </a:r>
          </a:p>
        </p:txBody>
      </p:sp>
    </p:spTree>
    <p:extLst>
      <p:ext uri="{BB962C8B-B14F-4D97-AF65-F5344CB8AC3E}">
        <p14:creationId xmlns:p14="http://schemas.microsoft.com/office/powerpoint/2010/main" val="1074587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Taylor on the Constitution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a:t>
            </a:r>
            <a:r>
              <a:rPr lang="en-US" dirty="0"/>
              <a:t>the discharge of these duties my guide will be the Constitution, which I this day swear to “preserve, protect, and defend.” For the interpretation of that instrument I shall look to the decisions of the judicial tribunals established by its authority and to the practice of the Government under the earlier Presidents, who had so large a share in its formation. To the example of those illustrious patriots I shall always defer with reverence, and especially to his example who was by so many titles “the Father of his Country</a:t>
            </a:r>
            <a:r>
              <a:rPr lang="en-US" dirty="0" smtClean="0"/>
              <a:t>.””</a:t>
            </a:r>
          </a:p>
          <a:p>
            <a:r>
              <a:rPr lang="en-US" dirty="0" smtClean="0"/>
              <a:t>“It </a:t>
            </a:r>
            <a:r>
              <a:rPr lang="en-US" dirty="0"/>
              <a:t>shall be my study to recommend such constitutional measures to Congress as may be necessary and proper to secure encouragement and protection to the great interests of agriculture, commerce, and manufactures, to improve our rivers and harbors, to provide for the speedy extinguishment of the public debt, to enforce a strict accountability on the part of all officers of the Government and the utmost economy in all public expenditures; but it is for the wisdom of Congress itself, in which all legislative powers are vested by the Constitution, to regulate these and other matters of domestic policy. I shall look with confidence to the enlightened patriotism of that body to adopt such measures of conciliation as may harmonize conflicting interests and tend to perpetuate that Union which should be the paramount object of our hopes and affections</a:t>
            </a:r>
            <a:r>
              <a:rPr lang="en-US" dirty="0" smtClean="0"/>
              <a:t>.”</a:t>
            </a:r>
            <a:endParaRPr lang="en-US" dirty="0"/>
          </a:p>
        </p:txBody>
      </p:sp>
    </p:spTree>
    <p:extLst>
      <p:ext uri="{BB962C8B-B14F-4D97-AF65-F5344CB8AC3E}">
        <p14:creationId xmlns:p14="http://schemas.microsoft.com/office/powerpoint/2010/main" val="76122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Taylor on Foreign Policy</a:t>
            </a:r>
            <a:endParaRPr lang="en-US" dirty="0"/>
          </a:p>
        </p:txBody>
      </p:sp>
      <p:sp>
        <p:nvSpPr>
          <p:cNvPr id="3" name="Content Placeholder 2"/>
          <p:cNvSpPr>
            <a:spLocks noGrp="1"/>
          </p:cNvSpPr>
          <p:nvPr>
            <p:ph idx="1"/>
          </p:nvPr>
        </p:nvSpPr>
        <p:spPr/>
        <p:txBody>
          <a:bodyPr>
            <a:normAutofit lnSpcReduction="10000"/>
          </a:bodyPr>
          <a:lstStyle/>
          <a:p>
            <a:r>
              <a:rPr lang="en-US" dirty="0" smtClean="0"/>
              <a:t>“As </a:t>
            </a:r>
            <a:r>
              <a:rPr lang="en-US" dirty="0"/>
              <a:t>American freemen we can not but sympathize in all efforts to extend the blessings of civil and political liberty, but at the same time we are warned by the admonitions of history and the voice of our own beloved Washington to abstain from entangling alliances with foreign nations. In all disputes between conflicting governments it is our interest not less than our duty to remain strictly neutral, while our geographical position, the genius of our institutions and our people, the advancing spirit of civilization, and, above all, the dictates of religion direct us to the cultivation of peaceful and friendly relations with all other powers. It is to be hoped that no international question can now arise which a government confident in its own strength and resolved to protect its own just rights may not settle by wise negotiation; and it eminently becomes a government like our own, founded on the morality and intelligence of its citizens and upheld by their affections, to exhaust every resort of honorable diplomacy before appealing to arms. In the conduct of our foreign relations I shall conform to these views, as I believe them essential to the best interests and the true honor of the country</a:t>
            </a:r>
            <a:r>
              <a:rPr lang="en-US" dirty="0" smtClean="0"/>
              <a:t>.”</a:t>
            </a:r>
            <a:endParaRPr lang="en-US" dirty="0"/>
          </a:p>
        </p:txBody>
      </p:sp>
    </p:spTree>
    <p:extLst>
      <p:ext uri="{BB962C8B-B14F-4D97-AF65-F5344CB8AC3E}">
        <p14:creationId xmlns:p14="http://schemas.microsoft.com/office/powerpoint/2010/main" val="2457276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California and New Mexico</a:t>
            </a:r>
            <a:endParaRPr lang="en-US" dirty="0"/>
          </a:p>
        </p:txBody>
      </p:sp>
      <p:sp>
        <p:nvSpPr>
          <p:cNvPr id="3" name="Content Placeholder 2"/>
          <p:cNvSpPr>
            <a:spLocks noGrp="1"/>
          </p:cNvSpPr>
          <p:nvPr>
            <p:ph idx="1"/>
          </p:nvPr>
        </p:nvSpPr>
        <p:spPr/>
        <p:txBody>
          <a:bodyPr/>
          <a:lstStyle/>
          <a:p>
            <a:r>
              <a:rPr lang="en-US" dirty="0" smtClean="0"/>
              <a:t>Taylor rabidly against secession of the Southern States; a Southern Whig with “national” objectives; told </a:t>
            </a:r>
            <a:r>
              <a:rPr lang="en-US" dirty="0" err="1" smtClean="0"/>
              <a:t>Texians</a:t>
            </a:r>
            <a:r>
              <a:rPr lang="en-US" dirty="0" smtClean="0"/>
              <a:t> that he would rather hang them then negotiate with them when a delegation threatened him with secession over the border dispute with Mexico.</a:t>
            </a:r>
          </a:p>
          <a:p>
            <a:r>
              <a:rPr lang="en-US" dirty="0" smtClean="0"/>
              <a:t>Favored the immediate approval of California as a free state; opened sectional balance wounds.</a:t>
            </a:r>
          </a:p>
          <a:p>
            <a:r>
              <a:rPr lang="en-US" dirty="0" smtClean="0"/>
              <a:t>Did not care for a more “national” fugitive slave law that trumped State powers in regard to the issue; “Personal Liberty Laws” and nullification in the North; difference with nullification in VA, KY, and SC.</a:t>
            </a:r>
          </a:p>
          <a:p>
            <a:r>
              <a:rPr lang="en-US" dirty="0" smtClean="0"/>
              <a:t>The demise of the national Whig party and the rise of sectionalism.</a:t>
            </a:r>
          </a:p>
          <a:p>
            <a:r>
              <a:rPr lang="en-US" dirty="0" smtClean="0"/>
              <a:t>Compromise of 1850 debate.</a:t>
            </a:r>
            <a:endParaRPr lang="en-US" dirty="0"/>
          </a:p>
        </p:txBody>
      </p:sp>
    </p:spTree>
    <p:extLst>
      <p:ext uri="{BB962C8B-B14F-4D97-AF65-F5344CB8AC3E}">
        <p14:creationId xmlns:p14="http://schemas.microsoft.com/office/powerpoint/2010/main" val="11455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Taylor on California and New Mexico</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“No </a:t>
            </a:r>
            <a:r>
              <a:rPr lang="en-US" dirty="0"/>
              <a:t>civil government having been provided by Congress for California, the people of that Territory, impelled by the necessities of their political condition, recently met in convention for the purpose of forming a constitution and State government, which the latest advices give me reason to suppose has been accomplished; and it is believed they will shortly apply for the admission of California into the Union as a sovereign State. Should such be the case, and should their constitution be conformable to the requisitions of the Constitution of the United States, I recommend their application to the favorable consideration of Congress. The people of New Mexico will also, it is believed, at no very distant period present themselves for admission into the Union. Preparatory to the admission of California and New Mexico the people of each will have instituted for themselves a republican form of government, "laying its foundation in such principles and organizing its powers in such form as to them shall seem most likely to effect their safety and happiness." By awaiting their action all causes of uneasiness may be avoided and confidence and kind feeling preserved. With a view of maintaining the harmony and </a:t>
            </a:r>
            <a:r>
              <a:rPr lang="en-US" dirty="0" err="1"/>
              <a:t>tranquillity</a:t>
            </a:r>
            <a:r>
              <a:rPr lang="en-US" dirty="0"/>
              <a:t> so dear to all, we should abstain from the introduction of those exciting topics of a sectional character which have hitherto produced painful apprehensions in the public mind; and I repeat the solemn warning of the first and most illustrious of my predecessors against furnishing "any ground for characterizing parties by geographical discriminations</a:t>
            </a:r>
            <a:r>
              <a:rPr lang="en-US" dirty="0" smtClean="0"/>
              <a:t>.“”</a:t>
            </a:r>
            <a:endParaRPr lang="en-US" dirty="0"/>
          </a:p>
        </p:txBody>
      </p:sp>
    </p:spTree>
    <p:extLst>
      <p:ext uri="{BB962C8B-B14F-4D97-AF65-F5344CB8AC3E}">
        <p14:creationId xmlns:p14="http://schemas.microsoft.com/office/powerpoint/2010/main" val="2113477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Taylor’s Death</a:t>
            </a:r>
            <a:endParaRPr lang="en-US" dirty="0"/>
          </a:p>
        </p:txBody>
      </p:sp>
      <p:sp>
        <p:nvSpPr>
          <p:cNvPr id="3" name="Content Placeholder 2"/>
          <p:cNvSpPr>
            <a:spLocks noGrp="1"/>
          </p:cNvSpPr>
          <p:nvPr>
            <p:ph idx="1"/>
          </p:nvPr>
        </p:nvSpPr>
        <p:spPr/>
        <p:txBody>
          <a:bodyPr/>
          <a:lstStyle/>
          <a:p>
            <a:r>
              <a:rPr lang="en-US" dirty="0" smtClean="0"/>
              <a:t>Died in July 1850, before the settlement of the questions relating to California and New Mexico.</a:t>
            </a:r>
          </a:p>
          <a:p>
            <a:r>
              <a:rPr lang="en-US" dirty="0" smtClean="0"/>
              <a:t>“His death was a public calamity.  No man could have been more devoted to the Union or more opposed to the slavery agitation, and his positions as a Southern man and a slave-holder, his military reputation and his election by a majority of the people of the states would have given him a power in the settlement of these questions which no President without these qualifications would have possessed.” Thomas Hart Benton of MO.</a:t>
            </a:r>
          </a:p>
          <a:p>
            <a:r>
              <a:rPr lang="en-US" dirty="0" smtClean="0"/>
              <a:t>Could he have solved the sectional crisis?</a:t>
            </a:r>
          </a:p>
          <a:p>
            <a:r>
              <a:rPr lang="en-US" dirty="0" smtClean="0"/>
              <a:t>Personal papers burned by the Union army when his son’s plantation was destroyed during the War (son Richard Taylor was a </a:t>
            </a:r>
            <a:r>
              <a:rPr lang="en-US" smtClean="0"/>
              <a:t>Confederate General).</a:t>
            </a:r>
            <a:endParaRPr lang="en-US" dirty="0"/>
          </a:p>
        </p:txBody>
      </p:sp>
    </p:spTree>
    <p:extLst>
      <p:ext uri="{BB962C8B-B14F-4D97-AF65-F5344CB8AC3E}">
        <p14:creationId xmlns:p14="http://schemas.microsoft.com/office/powerpoint/2010/main" val="15114837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xmlns=""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Slate</Template>
  <TotalTime>98</TotalTime>
  <Words>1200</Words>
  <Application>Microsoft Office PowerPoint</Application>
  <PresentationFormat>Custom</PresentationFormat>
  <Paragraphs>36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Slate</vt:lpstr>
      <vt:lpstr>Liberty Classroom</vt:lpstr>
      <vt:lpstr>Zachary Taylor</vt:lpstr>
      <vt:lpstr>Taylor the Secessionist?</vt:lpstr>
      <vt:lpstr>Taylor on the Constitution</vt:lpstr>
      <vt:lpstr>Taylor on Foreign Policy</vt:lpstr>
      <vt:lpstr>California and New Mexico</vt:lpstr>
      <vt:lpstr>Taylor on California and New Mexico</vt:lpstr>
      <vt:lpstr>Taylor’s Death</vt:lpstr>
    </vt:vector>
  </TitlesOfParts>
  <Company>Chattahoochee Valley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8</cp:revision>
  <dcterms:created xsi:type="dcterms:W3CDTF">2016-01-22T16:35:35Z</dcterms:created>
  <dcterms:modified xsi:type="dcterms:W3CDTF">2016-01-27T20:28:57Z</dcterms:modified>
</cp:coreProperties>
</file>