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3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142A47-43B1-49C7-8F37-318C257AFB40}"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42A47-43B1-49C7-8F37-318C257AFB40}"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42A47-43B1-49C7-8F37-318C257AFB40}"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42A47-43B1-49C7-8F37-318C257AFB40}"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CEBB4-C465-483E-9C60-B62C990D74D9}"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42A47-43B1-49C7-8F37-318C257AFB40}"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7142A47-43B1-49C7-8F37-318C257AFB40}" type="datetimeFigureOut">
              <a:rPr lang="en-US" smtClean="0"/>
              <a:t>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7142A47-43B1-49C7-8F37-318C257AFB40}" type="datetimeFigureOut">
              <a:rPr lang="en-US" smtClean="0"/>
              <a:t>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42A47-43B1-49C7-8F37-318C257AFB40}"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42A47-43B1-49C7-8F37-318C257AFB40}"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42A47-43B1-49C7-8F37-318C257AFB40}"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142A47-43B1-49C7-8F37-318C257AFB40}"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142A47-43B1-49C7-8F37-318C257AFB40}"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142A47-43B1-49C7-8F37-318C257AFB40}" type="datetimeFigureOut">
              <a:rPr lang="en-US" smtClean="0"/>
              <a:t>1/30/2016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142A47-43B1-49C7-8F37-318C257AFB40}" type="datetimeFigureOut">
              <a:rPr lang="en-US" smtClean="0"/>
              <a:t>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142A47-43B1-49C7-8F37-318C257AFB40}" type="datetimeFigureOut">
              <a:rPr lang="en-US" smtClean="0"/>
              <a:t>1/30/2016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42A47-43B1-49C7-8F37-318C257AFB40}"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142A47-43B1-49C7-8F37-318C257AFB40}"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BCEBB4-C465-483E-9C60-B62C990D74D9}"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87142A47-43B1-49C7-8F37-318C257AFB40}" type="datetimeFigureOut">
              <a:rPr lang="en-US" smtClean="0"/>
              <a:t>1/30/2016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91BCEBB4-C465-483E-9C60-B62C990D74D9}"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smtClean="0"/>
              <a:t>Presentation 16</a:t>
            </a:r>
            <a:endParaRPr lang="en-US" dirty="0" smtClean="0"/>
          </a:p>
          <a:p>
            <a:r>
              <a:rPr lang="en-US" dirty="0" smtClean="0"/>
              <a:t>John Tyler</a:t>
            </a:r>
            <a:endParaRPr lang="en-US" dirty="0"/>
          </a:p>
        </p:txBody>
      </p:sp>
    </p:spTree>
    <p:extLst>
      <p:ext uri="{BB962C8B-B14F-4D97-AF65-F5344CB8AC3E}">
        <p14:creationId xmlns:p14="http://schemas.microsoft.com/office/powerpoint/2010/main" val="3220518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a:t>
            </a:r>
            <a:endParaRPr lang="en-US" dirty="0"/>
          </a:p>
        </p:txBody>
      </p:sp>
      <p:sp>
        <p:nvSpPr>
          <p:cNvPr id="3" name="Content Placeholder 2"/>
          <p:cNvSpPr>
            <a:spLocks noGrp="1"/>
          </p:cNvSpPr>
          <p:nvPr>
            <p:ph idx="1"/>
          </p:nvPr>
        </p:nvSpPr>
        <p:spPr/>
        <p:txBody>
          <a:bodyPr/>
          <a:lstStyle/>
          <a:p>
            <a:r>
              <a:rPr lang="en-US" dirty="0" smtClean="0"/>
              <a:t>Tyler the best president in American history according to an originalist perspective.</a:t>
            </a:r>
          </a:p>
          <a:p>
            <a:r>
              <a:rPr lang="en-US" dirty="0" smtClean="0"/>
              <a:t>A strong executive in the way the founding generation intended.</a:t>
            </a:r>
          </a:p>
          <a:p>
            <a:r>
              <a:rPr lang="en-US" dirty="0" smtClean="0"/>
              <a:t>Executive energy is not a detriment to limited government when used for that purpose; defending </a:t>
            </a:r>
            <a:r>
              <a:rPr lang="en-US" smtClean="0"/>
              <a:t>his oath.</a:t>
            </a:r>
            <a:endParaRPr lang="en-US"/>
          </a:p>
        </p:txBody>
      </p:sp>
    </p:spTree>
    <p:extLst>
      <p:ext uri="{BB962C8B-B14F-4D97-AF65-F5344CB8AC3E}">
        <p14:creationId xmlns:p14="http://schemas.microsoft.com/office/powerpoint/2010/main" val="4163238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 Tyler</a:t>
            </a:r>
            <a:endParaRPr lang="en-US" dirty="0"/>
          </a:p>
        </p:txBody>
      </p:sp>
      <p:sp>
        <p:nvSpPr>
          <p:cNvPr id="3" name="Content Placeholder 2"/>
          <p:cNvSpPr>
            <a:spLocks noGrp="1"/>
          </p:cNvSpPr>
          <p:nvPr>
            <p:ph idx="1"/>
          </p:nvPr>
        </p:nvSpPr>
        <p:spPr/>
        <p:txBody>
          <a:bodyPr/>
          <a:lstStyle/>
          <a:p>
            <a:r>
              <a:rPr lang="en-US" dirty="0" smtClean="0"/>
              <a:t>Brief biography</a:t>
            </a:r>
          </a:p>
          <a:p>
            <a:r>
              <a:rPr lang="en-US" dirty="0" smtClean="0"/>
              <a:t>1840 Election and the first Vice-President to assume office.</a:t>
            </a:r>
          </a:p>
          <a:p>
            <a:r>
              <a:rPr lang="en-US" dirty="0"/>
              <a:t> “I beg your pardon, gentlemen; I am very glad to have in my Cabinet such able statesmen as you have proved yourselves to be. And I shall be pleased to avail myself of your counsel and advice. But I can never consent to being dictated to as to what I shall or shall not do. I, as President, shall be responsible for my administration. I hope to have your hearty cooperation in carrying out its measures. So long as you see fit to do this, I shall be glad to have you with me. When you think otherwise, your resignations will be accepted.”</a:t>
            </a:r>
          </a:p>
        </p:txBody>
      </p:sp>
    </p:spTree>
    <p:extLst>
      <p:ext uri="{BB962C8B-B14F-4D97-AF65-F5344CB8AC3E}">
        <p14:creationId xmlns:p14="http://schemas.microsoft.com/office/powerpoint/2010/main" val="840121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Executive Power</a:t>
            </a:r>
            <a:endParaRPr lang="en-US" dirty="0"/>
          </a:p>
        </p:txBody>
      </p:sp>
      <p:sp>
        <p:nvSpPr>
          <p:cNvPr id="3" name="Content Placeholder 2"/>
          <p:cNvSpPr>
            <a:spLocks noGrp="1"/>
          </p:cNvSpPr>
          <p:nvPr>
            <p:ph idx="1"/>
          </p:nvPr>
        </p:nvSpPr>
        <p:spPr/>
        <p:txBody>
          <a:bodyPr/>
          <a:lstStyle/>
          <a:p>
            <a:r>
              <a:rPr lang="en-US" dirty="0" smtClean="0"/>
              <a:t>Tyler was a statesman </a:t>
            </a:r>
            <a:r>
              <a:rPr lang="en-US" dirty="0"/>
              <a:t>who regarded </a:t>
            </a:r>
            <a:r>
              <a:rPr lang="en-US" dirty="0" smtClean="0"/>
              <a:t>“his </a:t>
            </a:r>
            <a:r>
              <a:rPr lang="en-US" dirty="0"/>
              <a:t>own and every other office under the government as a sacred trust, created for the public good, and not for party or for private emolument</a:t>
            </a:r>
            <a:r>
              <a:rPr lang="en-US" dirty="0" smtClean="0"/>
              <a:t>.”</a:t>
            </a:r>
          </a:p>
          <a:p>
            <a:r>
              <a:rPr lang="en-US" dirty="0" smtClean="0"/>
              <a:t>Clash with Henry Clay.</a:t>
            </a:r>
          </a:p>
          <a:p>
            <a:r>
              <a:rPr lang="en-US" dirty="0"/>
              <a:t>“Then, sir, I wish you to understand this—that you and I were born in the same district; that we have fed upon the same food, and breathed the same natal air. Go you now, then, Mr. Clay, to your end of the avenue, where stands the Capitol, and there perform your duty to the county as you shall think proper. So help me God, I shall do mine at this end of it as I think proper.”</a:t>
            </a:r>
          </a:p>
        </p:txBody>
      </p:sp>
    </p:spTree>
    <p:extLst>
      <p:ext uri="{BB962C8B-B14F-4D97-AF65-F5344CB8AC3E}">
        <p14:creationId xmlns:p14="http://schemas.microsoft.com/office/powerpoint/2010/main" val="3530917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Will Tyler Do?</a:t>
            </a:r>
            <a:endParaRPr lang="en-US" dirty="0"/>
          </a:p>
        </p:txBody>
      </p:sp>
      <p:sp>
        <p:nvSpPr>
          <p:cNvPr id="3" name="Content Placeholder 2"/>
          <p:cNvSpPr>
            <a:spLocks noGrp="1"/>
          </p:cNvSpPr>
          <p:nvPr>
            <p:ph idx="1"/>
          </p:nvPr>
        </p:nvSpPr>
        <p:spPr/>
        <p:txBody>
          <a:bodyPr/>
          <a:lstStyle/>
          <a:p>
            <a:r>
              <a:rPr lang="en-US" dirty="0" smtClean="0"/>
              <a:t>Made clear his intent to uphold his oath of office. Refreshing!</a:t>
            </a:r>
          </a:p>
          <a:p>
            <a:r>
              <a:rPr lang="en-US" dirty="0" smtClean="0"/>
              <a:t>Attacked patronage and the spoils system, another Hamilton and Jackson legacy.</a:t>
            </a:r>
          </a:p>
          <a:p>
            <a:r>
              <a:rPr lang="en-US" dirty="0" smtClean="0"/>
              <a:t>Foreign policy: peaceful neutrality but favored a strong army and navy.</a:t>
            </a:r>
          </a:p>
          <a:p>
            <a:r>
              <a:rPr lang="en-US" dirty="0" smtClean="0"/>
              <a:t>Retire the public debt, expenditures for specific purposes only, and no fraud in the government.</a:t>
            </a:r>
            <a:endParaRPr lang="en-US" dirty="0"/>
          </a:p>
        </p:txBody>
      </p:sp>
    </p:spTree>
    <p:extLst>
      <p:ext uri="{BB962C8B-B14F-4D97-AF65-F5344CB8AC3E}">
        <p14:creationId xmlns:p14="http://schemas.microsoft.com/office/powerpoint/2010/main" val="3327339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Bank War…Again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Tyler’s position on a Bank of the United States</a:t>
            </a:r>
          </a:p>
          <a:p>
            <a:r>
              <a:rPr lang="en-US" dirty="0" smtClean="0"/>
              <a:t>Clay’s avid support and zealous pursuit.</a:t>
            </a:r>
          </a:p>
          <a:p>
            <a:r>
              <a:rPr lang="en-US" dirty="0" smtClean="0"/>
              <a:t>The </a:t>
            </a:r>
            <a:r>
              <a:rPr lang="en-US" dirty="0" err="1" smtClean="0"/>
              <a:t>Botts</a:t>
            </a:r>
            <a:r>
              <a:rPr lang="en-US" dirty="0" smtClean="0"/>
              <a:t> feud; did Tyler lie?</a:t>
            </a:r>
          </a:p>
          <a:p>
            <a:r>
              <a:rPr lang="en-US" dirty="0"/>
              <a:t>Veto Message:  Tyler began his veto message by stating, “The power of Congress to create a national bank to operate per se over the Union has been a question of dispute from the origin of the Government. . . . [and] my own opinion has been uniformly proclaimed to be against the exercise of any such power by this Government.” Tyler then pointed out that his oath to “preserve, protect, and defend the Constitution” prohibited him from signing a bill containing provisions he had long deemed to be unconstitutional. Should he change course at this time, Tyler insisted, he would surrender “all claim to the respect of honorable men, all confidence on the part of the people, all self-respect, all regard for moral and religious obligations, without an observance of which no government can be prosperous and no people can be happy. It would be to commit a crime which I would not willfully commit to gain any earthly reward, and which would justly subject me to the ridicule and scorn of all virtuous men</a:t>
            </a:r>
            <a:r>
              <a:rPr lang="en-US" dirty="0" smtClean="0"/>
              <a:t>.”</a:t>
            </a:r>
            <a:endParaRPr lang="en-US" dirty="0"/>
          </a:p>
        </p:txBody>
      </p:sp>
    </p:spTree>
    <p:extLst>
      <p:ext uri="{BB962C8B-B14F-4D97-AF65-F5344CB8AC3E}">
        <p14:creationId xmlns:p14="http://schemas.microsoft.com/office/powerpoint/2010/main" val="1363583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Second Veto</a:t>
            </a:r>
            <a:endParaRPr lang="en-US" dirty="0"/>
          </a:p>
        </p:txBody>
      </p:sp>
      <p:sp>
        <p:nvSpPr>
          <p:cNvPr id="3" name="Content Placeholder 2"/>
          <p:cNvSpPr>
            <a:spLocks noGrp="1"/>
          </p:cNvSpPr>
          <p:nvPr>
            <p:ph idx="1"/>
          </p:nvPr>
        </p:nvSpPr>
        <p:spPr>
          <a:xfrm>
            <a:off x="685346" y="1600200"/>
            <a:ext cx="7765322" cy="4724400"/>
          </a:xfrm>
        </p:spPr>
        <p:txBody>
          <a:bodyPr>
            <a:normAutofit fontScale="85000" lnSpcReduction="20000"/>
          </a:bodyPr>
          <a:lstStyle/>
          <a:p>
            <a:r>
              <a:rPr lang="en-US" dirty="0" smtClean="0"/>
              <a:t>“I </a:t>
            </a:r>
            <a:r>
              <a:rPr lang="en-US" dirty="0"/>
              <a:t>readily admit that whilst the qualified veto with which the Chief Magistrate is invested should be regarded and was intended by the wise men who made it </a:t>
            </a:r>
            <a:r>
              <a:rPr lang="en-US" i="1" dirty="0"/>
              <a:t>a part of the Constitution as a great conservative principle of our system, without the exercise of which on important occasions a mere representative majority might urge the Government in its legislation beyond the limits fixed by its framers or might exert its just powers too hastily or oppressively, yet it is a power which ought to be most cautiously exerted, and perhaps never except in a case eminently involving the public interest or one in which the oath of the President, acting under his convictions, both mental and moral, imperiously requires its exercise. </a:t>
            </a:r>
            <a:r>
              <a:rPr lang="en-US" dirty="0"/>
              <a:t>In such a case he has no alternative. He must either exert the negative power </a:t>
            </a:r>
            <a:r>
              <a:rPr lang="en-US" dirty="0" err="1"/>
              <a:t>intrusted</a:t>
            </a:r>
            <a:r>
              <a:rPr lang="en-US" dirty="0"/>
              <a:t> to him by the Constitution chiefly for its own preservation, protection, and defense or commit an act of gross moral turpitude. Mere regard to the will of a majority must not in a constitutional republic like ours control this sacred and solemn duty of a sworn officer. . . . [</a:t>
            </a:r>
            <a:r>
              <a:rPr lang="en-US" i="1" dirty="0"/>
              <a:t>The veto] must be exerted against the will of a mere representative majority or not at all. It is alone in pursuance of that will that any measure can reach the President, and to say that because a majority in Congress have passed a bill he should therefore sanction it is to abrogate the power altogether and to render its insertion in the Constitution a work of absolute supererogation. </a:t>
            </a:r>
            <a:r>
              <a:rPr lang="en-US" dirty="0"/>
              <a:t>The duty is to guard the fundamental will of the people themselves from (in this case, I admit, </a:t>
            </a:r>
            <a:r>
              <a:rPr lang="en-US" dirty="0" smtClean="0"/>
              <a:t>unintentional</a:t>
            </a:r>
            <a:r>
              <a:rPr lang="en-US" dirty="0"/>
              <a:t>) change or infraction by a majority in Congress; and in that light alone do I regard the constitutional duty which I now most reluctantly </a:t>
            </a:r>
            <a:r>
              <a:rPr lang="en-US" dirty="0" smtClean="0"/>
              <a:t>discharge. [emphasis </a:t>
            </a:r>
            <a:r>
              <a:rPr lang="en-US" dirty="0"/>
              <a:t>added</a:t>
            </a:r>
            <a:r>
              <a:rPr lang="en-US" dirty="0" smtClean="0"/>
              <a:t>]”</a:t>
            </a:r>
            <a:endParaRPr lang="en-US" dirty="0"/>
          </a:p>
        </p:txBody>
      </p:sp>
    </p:spTree>
    <p:extLst>
      <p:ext uri="{BB962C8B-B14F-4D97-AF65-F5344CB8AC3E}">
        <p14:creationId xmlns:p14="http://schemas.microsoft.com/office/powerpoint/2010/main" val="987425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Clay Responds</a:t>
            </a:r>
            <a:endParaRPr lang="en-US" dirty="0"/>
          </a:p>
        </p:txBody>
      </p:sp>
      <p:sp>
        <p:nvSpPr>
          <p:cNvPr id="3" name="Content Placeholder 2"/>
          <p:cNvSpPr>
            <a:spLocks noGrp="1"/>
          </p:cNvSpPr>
          <p:nvPr>
            <p:ph idx="1"/>
          </p:nvPr>
        </p:nvSpPr>
        <p:spPr/>
        <p:txBody>
          <a:bodyPr/>
          <a:lstStyle/>
          <a:p>
            <a:r>
              <a:rPr lang="en-US" dirty="0" smtClean="0"/>
              <a:t>Expel Tyler from the Whig Party in a public move on the steps of the Capitol building.</a:t>
            </a:r>
          </a:p>
          <a:p>
            <a:r>
              <a:rPr lang="en-US" dirty="0" smtClean="0"/>
              <a:t>The Cabinet resigns, all except Daniel Webster.</a:t>
            </a:r>
          </a:p>
          <a:p>
            <a:r>
              <a:rPr lang="en-US" dirty="0" smtClean="0"/>
              <a:t>The plan to emasculate Tyler fails and Tyler uses the opportunity to implement his vision of an originalist executive branch.</a:t>
            </a:r>
          </a:p>
          <a:p>
            <a:r>
              <a:rPr lang="en-US" dirty="0" smtClean="0"/>
              <a:t>A State’s Rights Cabinet</a:t>
            </a:r>
            <a:endParaRPr lang="en-US" dirty="0"/>
          </a:p>
        </p:txBody>
      </p:sp>
    </p:spTree>
    <p:extLst>
      <p:ext uri="{BB962C8B-B14F-4D97-AF65-F5344CB8AC3E}">
        <p14:creationId xmlns:p14="http://schemas.microsoft.com/office/powerpoint/2010/main" val="4220319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Veto</a:t>
            </a:r>
            <a:endParaRPr lang="en-US" dirty="0"/>
          </a:p>
        </p:txBody>
      </p:sp>
      <p:sp>
        <p:nvSpPr>
          <p:cNvPr id="3" name="Content Placeholder 2"/>
          <p:cNvSpPr>
            <a:spLocks noGrp="1"/>
          </p:cNvSpPr>
          <p:nvPr>
            <p:ph idx="1"/>
          </p:nvPr>
        </p:nvSpPr>
        <p:spPr>
          <a:xfrm>
            <a:off x="685346" y="1732450"/>
            <a:ext cx="7765322" cy="4515950"/>
          </a:xfrm>
        </p:spPr>
        <p:txBody>
          <a:bodyPr>
            <a:normAutofit fontScale="85000" lnSpcReduction="10000"/>
          </a:bodyPr>
          <a:lstStyle/>
          <a:p>
            <a:r>
              <a:rPr lang="en-US" dirty="0" smtClean="0"/>
              <a:t>Tyler veto’s a protective tariff; </a:t>
            </a:r>
            <a:r>
              <a:rPr lang="en-US" dirty="0" err="1" smtClean="0"/>
              <a:t>Botts</a:t>
            </a:r>
            <a:r>
              <a:rPr lang="en-US" dirty="0" smtClean="0"/>
              <a:t> </a:t>
            </a:r>
            <a:r>
              <a:rPr lang="en-US" dirty="0" err="1" smtClean="0"/>
              <a:t>drats</a:t>
            </a:r>
            <a:r>
              <a:rPr lang="en-US" dirty="0" smtClean="0"/>
              <a:t> impeachment articles for…vetoing legislation.  This, he said, violated Tyler’s oath and was an abuse of power.</a:t>
            </a:r>
          </a:p>
          <a:p>
            <a:r>
              <a:rPr lang="en-US" dirty="0" smtClean="0"/>
              <a:t>Tyler responds but his objections were not logged in the journal of the House; also some discussion of reducing the 2/3 override to a mere majority (not a bad idea, will discuss later).</a:t>
            </a:r>
          </a:p>
          <a:p>
            <a:r>
              <a:rPr lang="en-US" dirty="0" smtClean="0"/>
              <a:t>Vetoes an </a:t>
            </a:r>
            <a:r>
              <a:rPr lang="en-US" dirty="0"/>
              <a:t>internal improvements bill: “At the adoption of the Constitution,” he wrote, “each State was possessed of a separate and independent sovereignty and an exclusive jurisdiction over all streams and water courses within its territorial limits. The Articles of Confederation in no way affected this authority or jurisdiction, and the present Constitution, adopted for the purpose of correcting the defects which existed in the original Articles, expressly reserves to the States all powers not delegated. No such surrender of jurisdiction is made by the States to this Government by any express grant, and if it is possessed it is to be deduced from the clause in the Constitution which invests Congress with authority ‘to make all laws which are necessary and proper for carrying into execution’ the granted powers</a:t>
            </a:r>
            <a:r>
              <a:rPr lang="en-US" dirty="0" smtClean="0"/>
              <a:t>.”</a:t>
            </a:r>
            <a:endParaRPr lang="en-US" dirty="0"/>
          </a:p>
        </p:txBody>
      </p:sp>
    </p:spTree>
    <p:extLst>
      <p:ext uri="{BB962C8B-B14F-4D97-AF65-F5344CB8AC3E}">
        <p14:creationId xmlns:p14="http://schemas.microsoft.com/office/powerpoint/2010/main" val="274357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Texas</a:t>
            </a:r>
            <a:endParaRPr lang="en-US" dirty="0"/>
          </a:p>
        </p:txBody>
      </p:sp>
      <p:sp>
        <p:nvSpPr>
          <p:cNvPr id="3" name="Content Placeholder 2"/>
          <p:cNvSpPr>
            <a:spLocks noGrp="1"/>
          </p:cNvSpPr>
          <p:nvPr>
            <p:ph idx="1"/>
          </p:nvPr>
        </p:nvSpPr>
        <p:spPr/>
        <p:txBody>
          <a:bodyPr/>
          <a:lstStyle/>
          <a:p>
            <a:r>
              <a:rPr lang="en-US" dirty="0" smtClean="0"/>
              <a:t>Tyler wants Texas; Upshur and Calhoun work out a treaty of annexation; rejected by Congress.</a:t>
            </a:r>
          </a:p>
          <a:p>
            <a:r>
              <a:rPr lang="en-US" dirty="0" smtClean="0"/>
              <a:t>Tyler then urges some other way to annex the republic; Thomas Hart Benton insists any other move would be unconstitutional and dusts off impeachment, again.</a:t>
            </a:r>
          </a:p>
          <a:p>
            <a:r>
              <a:rPr lang="en-US" dirty="0" smtClean="0"/>
              <a:t>1844 election; Texas annexed by a joint resolution of Congress; constitutional?</a:t>
            </a:r>
          </a:p>
          <a:p>
            <a:r>
              <a:rPr lang="en-US" dirty="0" smtClean="0"/>
              <a:t>Article IV, Section 3: “New States may be admitted by Congress into this Union.” What did this mean?</a:t>
            </a:r>
          </a:p>
        </p:txBody>
      </p:sp>
    </p:spTree>
    <p:extLst>
      <p:ext uri="{BB962C8B-B14F-4D97-AF65-F5344CB8AC3E}">
        <p14:creationId xmlns:p14="http://schemas.microsoft.com/office/powerpoint/2010/main" val="7963182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LC Theme</Template>
  <TotalTime>31</TotalTime>
  <Words>1290</Words>
  <Application>Microsoft Office PowerPoint</Application>
  <PresentationFormat>On-screen Show (4:3)</PresentationFormat>
  <Paragraphs>42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LC Theme</vt:lpstr>
      <vt:lpstr>Liberty Classroom</vt:lpstr>
      <vt:lpstr>John Tyler</vt:lpstr>
      <vt:lpstr>Independent Executive Power</vt:lpstr>
      <vt:lpstr>What Will Tyler Do?</vt:lpstr>
      <vt:lpstr>The Bank War…Again</vt:lpstr>
      <vt:lpstr>The Second Veto</vt:lpstr>
      <vt:lpstr>Clay Responds</vt:lpstr>
      <vt:lpstr>Veto</vt:lpstr>
      <vt:lpstr>Texas</vt:lpstr>
      <vt:lpstr>Assessment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6</cp:revision>
  <dcterms:created xsi:type="dcterms:W3CDTF">2016-01-09T12:04:21Z</dcterms:created>
  <dcterms:modified xsi:type="dcterms:W3CDTF">2016-01-30T12:35:31Z</dcterms:modified>
</cp:coreProperties>
</file>