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897EBB-FE57-4152-A2F7-6AF3DAC40D3B}" type="datetimeFigureOut">
              <a:rPr lang="en-US" smtClean="0"/>
              <a:t>1/26/2016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796D2F-4AD0-4F9C-8FF1-8B73C71D7A84}" type="slidenum">
              <a:rPr lang="en-US" smtClean="0"/>
              <a:t>‹#›</a:t>
            </a:fld>
            <a:endParaRPr lang="en-US"/>
          </a:p>
        </p:txBody>
      </p:sp>
    </p:spTree>
    <p:extLst>
      <p:ext uri="{BB962C8B-B14F-4D97-AF65-F5344CB8AC3E}">
        <p14:creationId xmlns:p14="http://schemas.microsoft.com/office/powerpoint/2010/main" val="1726125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1</a:t>
            </a:fld>
            <a:endParaRPr lang="en-US"/>
          </a:p>
        </p:txBody>
      </p:sp>
    </p:spTree>
    <p:extLst>
      <p:ext uri="{BB962C8B-B14F-4D97-AF65-F5344CB8AC3E}">
        <p14:creationId xmlns:p14="http://schemas.microsoft.com/office/powerpoint/2010/main" val="2707524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2</a:t>
            </a:fld>
            <a:endParaRPr lang="en-US"/>
          </a:p>
        </p:txBody>
      </p:sp>
    </p:spTree>
    <p:extLst>
      <p:ext uri="{BB962C8B-B14F-4D97-AF65-F5344CB8AC3E}">
        <p14:creationId xmlns:p14="http://schemas.microsoft.com/office/powerpoint/2010/main" val="2187748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3</a:t>
            </a:fld>
            <a:endParaRPr lang="en-US"/>
          </a:p>
        </p:txBody>
      </p:sp>
    </p:spTree>
    <p:extLst>
      <p:ext uri="{BB962C8B-B14F-4D97-AF65-F5344CB8AC3E}">
        <p14:creationId xmlns:p14="http://schemas.microsoft.com/office/powerpoint/2010/main" val="1295836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4</a:t>
            </a:fld>
            <a:endParaRPr lang="en-US"/>
          </a:p>
        </p:txBody>
      </p:sp>
    </p:spTree>
    <p:extLst>
      <p:ext uri="{BB962C8B-B14F-4D97-AF65-F5344CB8AC3E}">
        <p14:creationId xmlns:p14="http://schemas.microsoft.com/office/powerpoint/2010/main" val="1815773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5</a:t>
            </a:fld>
            <a:endParaRPr lang="en-US"/>
          </a:p>
        </p:txBody>
      </p:sp>
    </p:spTree>
    <p:extLst>
      <p:ext uri="{BB962C8B-B14F-4D97-AF65-F5344CB8AC3E}">
        <p14:creationId xmlns:p14="http://schemas.microsoft.com/office/powerpoint/2010/main" val="1342946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6</a:t>
            </a:fld>
            <a:endParaRPr lang="en-US"/>
          </a:p>
        </p:txBody>
      </p:sp>
    </p:spTree>
    <p:extLst>
      <p:ext uri="{BB962C8B-B14F-4D97-AF65-F5344CB8AC3E}">
        <p14:creationId xmlns:p14="http://schemas.microsoft.com/office/powerpoint/2010/main" val="1397647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796D2F-4AD0-4F9C-8FF1-8B73C71D7A84}" type="slidenum">
              <a:rPr lang="en-US" smtClean="0"/>
              <a:t>7</a:t>
            </a:fld>
            <a:endParaRPr lang="en-US"/>
          </a:p>
        </p:txBody>
      </p:sp>
    </p:spTree>
    <p:extLst>
      <p:ext uri="{BB962C8B-B14F-4D97-AF65-F5344CB8AC3E}">
        <p14:creationId xmlns:p14="http://schemas.microsoft.com/office/powerpoint/2010/main" val="2448857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69266E-5332-4D69-9A5B-378365A38EE2}"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69266E-5332-4D69-9A5B-378365A38EE2}" type="datetimeFigureOut">
              <a:rPr lang="en-US" smtClean="0"/>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69266E-5332-4D69-9A5B-378365A38EE2}" type="datetimeFigureOut">
              <a:rPr lang="en-US" smtClean="0"/>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69266E-5332-4D69-9A5B-378365A38EE2}"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69266E-5332-4D69-9A5B-378365A38EE2}"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69266E-5332-4D69-9A5B-378365A38EE2}"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69266E-5332-4D69-9A5B-378365A38EE2}" type="datetimeFigureOut">
              <a:rPr lang="en-US" smtClean="0"/>
              <a:t>1/26/2016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69266E-5332-4D69-9A5B-378365A38EE2}" type="datetimeFigureOut">
              <a:rPr lang="en-US" smtClean="0"/>
              <a:t>1/26/2016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69266E-5332-4D69-9A5B-378365A38EE2}" type="datetimeFigureOut">
              <a:rPr lang="en-US" smtClean="0"/>
              <a:t>1/26/2016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69266E-5332-4D69-9A5B-378365A38EE2}" type="datetimeFigureOut">
              <a:rPr lang="en-US" smtClean="0"/>
              <a:t>1/26/2016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69266E-5332-4D69-9A5B-378365A38EE2}" type="datetimeFigureOut">
              <a:rPr lang="en-US" smtClean="0"/>
              <a:t>1/26/2016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9C61F5-3397-47CC-B225-B81515D99839}"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4869266E-5332-4D69-9A5B-378365A38EE2}" type="datetimeFigureOut">
              <a:rPr lang="en-US" smtClean="0"/>
              <a:t>1/26/2016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9E9C61F5-3397-47CC-B225-B81515D99839}"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a:t>
            </a:r>
            <a:r>
              <a:rPr lang="en-US" dirty="0" smtClean="0"/>
              <a:t>Worst Presidents</a:t>
            </a:r>
            <a:endParaRPr lang="en-US" dirty="0" smtClean="0"/>
          </a:p>
          <a:p>
            <a:r>
              <a:rPr lang="en-US" dirty="0" smtClean="0"/>
              <a:t>Presentation 12</a:t>
            </a:r>
          </a:p>
          <a:p>
            <a:r>
              <a:rPr lang="en-US" dirty="0" smtClean="0"/>
              <a:t>Thomas Jefferson</a:t>
            </a:r>
            <a:endParaRPr lang="en-US" dirty="0"/>
          </a:p>
        </p:txBody>
      </p:sp>
    </p:spTree>
    <p:extLst>
      <p:ext uri="{BB962C8B-B14F-4D97-AF65-F5344CB8AC3E}">
        <p14:creationId xmlns:p14="http://schemas.microsoft.com/office/powerpoint/2010/main" val="23659251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Thomas Jefferson</a:t>
            </a:r>
            <a:endParaRPr lang="en-US" dirty="0"/>
          </a:p>
        </p:txBody>
      </p:sp>
      <p:sp>
        <p:nvSpPr>
          <p:cNvPr id="3" name="Content Placeholder 2"/>
          <p:cNvSpPr>
            <a:spLocks noGrp="1"/>
          </p:cNvSpPr>
          <p:nvPr>
            <p:ph idx="1"/>
          </p:nvPr>
        </p:nvSpPr>
        <p:spPr/>
        <p:txBody>
          <a:bodyPr/>
          <a:lstStyle/>
          <a:p>
            <a:r>
              <a:rPr lang="en-US" dirty="0" smtClean="0"/>
              <a:t>Brief biography</a:t>
            </a:r>
          </a:p>
          <a:p>
            <a:r>
              <a:rPr lang="en-US" dirty="0" smtClean="0"/>
              <a:t>1800 Election</a:t>
            </a:r>
          </a:p>
          <a:p>
            <a:r>
              <a:rPr lang="en-US" dirty="0" smtClean="0"/>
              <a:t>Symbolic moves to downgrade the office; only the first term</a:t>
            </a:r>
          </a:p>
          <a:p>
            <a:r>
              <a:rPr lang="en-US" dirty="0" smtClean="0"/>
              <a:t>First Inaugural Address</a:t>
            </a:r>
          </a:p>
          <a:p>
            <a:r>
              <a:rPr lang="en-US" dirty="0"/>
              <a:t>“To you, then, gentlemen, who are charged with the sovereign functions of legislation, and to those associated with you, I look with encouragement for that guidance and support which may enable us to steer with safety the vessel in which we are all embarked amidst the conflicting elements of a troubled world</a:t>
            </a:r>
            <a:r>
              <a:rPr lang="en-US" dirty="0" smtClean="0"/>
              <a:t>.”</a:t>
            </a:r>
            <a:endParaRPr lang="en-US" dirty="0"/>
          </a:p>
        </p:txBody>
      </p:sp>
    </p:spTree>
    <p:extLst>
      <p:ext uri="{BB962C8B-B14F-4D97-AF65-F5344CB8AC3E}">
        <p14:creationId xmlns:p14="http://schemas.microsoft.com/office/powerpoint/2010/main" val="2078973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Congress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Jefferson’s </a:t>
            </a:r>
            <a:r>
              <a:rPr lang="en-US" dirty="0"/>
              <a:t>recommendations: reduce the debt; eliminate as many taxes as possible; </a:t>
            </a:r>
            <a:r>
              <a:rPr lang="en-US" dirty="0" smtClean="0"/>
              <a:t>rein </a:t>
            </a:r>
            <a:r>
              <a:rPr lang="en-US" dirty="0"/>
              <a:t>in the federal judiciary; repeal, replace, or let expire odious Federalist legislation; and authorize appropriations only for specific purposes</a:t>
            </a:r>
            <a:r>
              <a:rPr lang="en-US" dirty="0" smtClean="0"/>
              <a:t>.</a:t>
            </a:r>
          </a:p>
          <a:p>
            <a:r>
              <a:rPr lang="en-US" dirty="0" smtClean="0"/>
              <a:t>The Seventh and the Seventy-Third Congresses</a:t>
            </a:r>
          </a:p>
          <a:p>
            <a:r>
              <a:rPr lang="en-US" dirty="0" smtClean="0"/>
              <a:t>Alien and Sedition Acts: Sedition Act expires in 1801 but was no longer enforced and the more egregious portions of the Alien Acts were repealed.</a:t>
            </a:r>
          </a:p>
          <a:p>
            <a:r>
              <a:rPr lang="en-US" dirty="0"/>
              <a:t>Direct property taxes, excise taxes, and carriage taxes were all repealed. Within the first year of the Republican-dominated government, 90 percent of federal revenue came from a small revenue-collecting tariff alone</a:t>
            </a:r>
            <a:r>
              <a:rPr lang="en-US" dirty="0" smtClean="0"/>
              <a:t>.</a:t>
            </a:r>
          </a:p>
          <a:p>
            <a:r>
              <a:rPr lang="en-US" dirty="0" smtClean="0"/>
              <a:t>Earmarks and accountability in federal spending.</a:t>
            </a:r>
          </a:p>
          <a:p>
            <a:endParaRPr lang="en-US" dirty="0"/>
          </a:p>
        </p:txBody>
      </p:sp>
    </p:spTree>
    <p:extLst>
      <p:ext uri="{BB962C8B-B14F-4D97-AF65-F5344CB8AC3E}">
        <p14:creationId xmlns:p14="http://schemas.microsoft.com/office/powerpoint/2010/main" val="3492221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Military Spending</a:t>
            </a:r>
            <a:endParaRPr lang="en-US" dirty="0"/>
          </a:p>
        </p:txBody>
      </p:sp>
      <p:sp>
        <p:nvSpPr>
          <p:cNvPr id="3" name="Content Placeholder 2"/>
          <p:cNvSpPr>
            <a:spLocks noGrp="1"/>
          </p:cNvSpPr>
          <p:nvPr>
            <p:ph idx="1"/>
          </p:nvPr>
        </p:nvSpPr>
        <p:spPr/>
        <p:txBody>
          <a:bodyPr/>
          <a:lstStyle/>
          <a:p>
            <a:r>
              <a:rPr lang="en-US" dirty="0" smtClean="0"/>
              <a:t>The Congress makes deep cuts in military spending.</a:t>
            </a:r>
          </a:p>
          <a:p>
            <a:r>
              <a:rPr lang="en-US" dirty="0" smtClean="0"/>
              <a:t>The smallest peacetime army in the history of the United States.</a:t>
            </a:r>
          </a:p>
          <a:p>
            <a:r>
              <a:rPr lang="en-US" dirty="0" smtClean="0"/>
              <a:t>Army Corps of Engineers and the United States Military Academy.</a:t>
            </a:r>
          </a:p>
          <a:p>
            <a:r>
              <a:rPr lang="en-US" dirty="0" smtClean="0"/>
              <a:t>Investing in the militia and navy “gunboats.”</a:t>
            </a:r>
          </a:p>
          <a:p>
            <a:r>
              <a:rPr lang="en-US" dirty="0" smtClean="0"/>
              <a:t>Was this wise?</a:t>
            </a:r>
          </a:p>
          <a:p>
            <a:r>
              <a:rPr lang="en-US" dirty="0" smtClean="0"/>
              <a:t>Was it constitutional?</a:t>
            </a:r>
            <a:endParaRPr lang="en-US" dirty="0"/>
          </a:p>
        </p:txBody>
      </p:sp>
    </p:spTree>
    <p:extLst>
      <p:ext uri="{BB962C8B-B14F-4D97-AF65-F5344CB8AC3E}">
        <p14:creationId xmlns:p14="http://schemas.microsoft.com/office/powerpoint/2010/main" val="2579975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Court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John Marshall and the Judiciary Act of 1801</a:t>
            </a:r>
          </a:p>
          <a:p>
            <a:r>
              <a:rPr lang="en-US" i="1" dirty="0" smtClean="0"/>
              <a:t>Marbury v. Madison</a:t>
            </a:r>
            <a:r>
              <a:rPr lang="en-US" dirty="0" smtClean="0"/>
              <a:t>, 1803</a:t>
            </a:r>
          </a:p>
          <a:p>
            <a:r>
              <a:rPr lang="en-US" dirty="0" smtClean="0"/>
              <a:t>“This </a:t>
            </a:r>
            <a:r>
              <a:rPr lang="en-US" dirty="0"/>
              <a:t>practice of Judge Marshall, of travelling out of his case to prescribe what the law would be in a moot case not before the court, is very irregular and very censurable,” and lamented that “this case of Marbury and Madison is continually cited by bench and bar, as if it were settled law, without any animadversion on its being merely an obiter dissertation of the Chief Justice</a:t>
            </a:r>
            <a:r>
              <a:rPr lang="en-US" dirty="0" smtClean="0"/>
              <a:t>.”</a:t>
            </a:r>
          </a:p>
          <a:p>
            <a:r>
              <a:rPr lang="en-US" dirty="0" smtClean="0"/>
              <a:t>Impeachment of Samuel Chase; non-conviction</a:t>
            </a:r>
          </a:p>
          <a:p>
            <a:r>
              <a:rPr lang="en-US" dirty="0" smtClean="0"/>
              <a:t>“…the </a:t>
            </a:r>
            <a:r>
              <a:rPr lang="en-US" dirty="0"/>
              <a:t>Federalists have retired into the Judiciary as a </a:t>
            </a:r>
            <a:r>
              <a:rPr lang="en-US" dirty="0" smtClean="0"/>
              <a:t>stronghold…and </a:t>
            </a:r>
            <a:r>
              <a:rPr lang="en-US" dirty="0"/>
              <a:t>from that battery all the works of republicanism are to be beaten down and erased</a:t>
            </a:r>
            <a:r>
              <a:rPr lang="en-US" dirty="0" smtClean="0"/>
              <a:t>.”</a:t>
            </a:r>
          </a:p>
          <a:p>
            <a:r>
              <a:rPr lang="en-US" dirty="0" smtClean="0"/>
              <a:t>Reduction of federal judges</a:t>
            </a:r>
            <a:endParaRPr lang="en-US" dirty="0"/>
          </a:p>
        </p:txBody>
      </p:sp>
    </p:spTree>
    <p:extLst>
      <p:ext uri="{BB962C8B-B14F-4D97-AF65-F5344CB8AC3E}">
        <p14:creationId xmlns:p14="http://schemas.microsoft.com/office/powerpoint/2010/main" val="13720913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Louisiana</a:t>
            </a:r>
            <a:endParaRPr lang="en-US" dirty="0"/>
          </a:p>
        </p:txBody>
      </p:sp>
      <p:sp>
        <p:nvSpPr>
          <p:cNvPr id="3" name="Content Placeholder 2"/>
          <p:cNvSpPr>
            <a:spLocks noGrp="1"/>
          </p:cNvSpPr>
          <p:nvPr>
            <p:ph idx="1"/>
          </p:nvPr>
        </p:nvSpPr>
        <p:spPr/>
        <p:txBody>
          <a:bodyPr>
            <a:normAutofit lnSpcReduction="10000"/>
          </a:bodyPr>
          <a:lstStyle/>
          <a:p>
            <a:r>
              <a:rPr lang="en-US" dirty="0" smtClean="0"/>
              <a:t>The Louisiana Purchase of 1803</a:t>
            </a:r>
          </a:p>
          <a:p>
            <a:r>
              <a:rPr lang="en-US" dirty="0" smtClean="0"/>
              <a:t>Was it constitutional?</a:t>
            </a:r>
          </a:p>
          <a:p>
            <a:r>
              <a:rPr lang="en-US" dirty="0" smtClean="0"/>
              <a:t>Albert Gallatin, James Madison, and John Randolph of Roanoke</a:t>
            </a:r>
          </a:p>
          <a:p>
            <a:r>
              <a:rPr lang="en-US" dirty="0" smtClean="0"/>
              <a:t>Jefferson believed amendments were necessary and </a:t>
            </a:r>
            <a:r>
              <a:rPr lang="en-US" dirty="0"/>
              <a:t>had reservations; “Our peculiar security,” he wrote, “is in the possession of a written Constitution. Let us not make it a blank paper by construction. I say the same as to the opinion of those who </a:t>
            </a:r>
            <a:r>
              <a:rPr lang="en-US" dirty="0" smtClean="0"/>
              <a:t>consider </a:t>
            </a:r>
            <a:r>
              <a:rPr lang="en-US" dirty="0"/>
              <a:t>the grant of the </a:t>
            </a:r>
            <a:r>
              <a:rPr lang="en-US" dirty="0" err="1"/>
              <a:t>treatymaking</a:t>
            </a:r>
            <a:r>
              <a:rPr lang="en-US" dirty="0"/>
              <a:t> power as boundless. If it is, then we have no Constitution.”</a:t>
            </a:r>
            <a:endParaRPr lang="en-US" dirty="0" smtClean="0"/>
          </a:p>
          <a:p>
            <a:r>
              <a:rPr lang="en-US" dirty="0" smtClean="0"/>
              <a:t>Treaty making powers, advice and consent of the Senate</a:t>
            </a:r>
          </a:p>
          <a:p>
            <a:r>
              <a:rPr lang="en-US" dirty="0" smtClean="0"/>
              <a:t>Not a modern diplomatic agreement</a:t>
            </a:r>
          </a:p>
          <a:p>
            <a:endParaRPr lang="en-US" dirty="0" smtClean="0"/>
          </a:p>
          <a:p>
            <a:endParaRPr lang="en-US" dirty="0"/>
          </a:p>
        </p:txBody>
      </p:sp>
    </p:spTree>
    <p:extLst>
      <p:ext uri="{BB962C8B-B14F-4D97-AF65-F5344CB8AC3E}">
        <p14:creationId xmlns:p14="http://schemas.microsoft.com/office/powerpoint/2010/main" val="2792195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 Two</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Why not admire term two?</a:t>
            </a:r>
          </a:p>
          <a:p>
            <a:r>
              <a:rPr lang="en-US" dirty="0" smtClean="0"/>
              <a:t>The embargo and unwise policies.</a:t>
            </a:r>
          </a:p>
          <a:p>
            <a:r>
              <a:rPr lang="en-US" smtClean="0"/>
              <a:t>Jefferson’s </a:t>
            </a:r>
            <a:r>
              <a:rPr lang="en-US" dirty="0"/>
              <a:t>first term set a standard for executive restraint, particularly in regard to domestic policy. He made his wishes known to the Congress through written messages and private letters but did not wade into the political trenches. He was not a prime minister. The successive presidents in the Virginia Dynasty—Madison and Monroe—generally followed Jefferson’s path, though like Jefferson both deviated from their core principles in their second term in office. The period from 1801 to 1825 was the Age of Jefferson, and the men in the chief executive office who were most like Jefferson adhered more closely to the Constitution as ratified than any other presidents in American history. None was perfect, but as Jefferson wrote in his first inaugural address, none could be expected to be perfect. “Sometimes it is said that man cannot be trusted with the government of himself. Can he then be trusted with the government of others? Or have we found angels, in the form of kings, to govern him? Let history answer that question.”</a:t>
            </a:r>
          </a:p>
        </p:txBody>
      </p:sp>
    </p:spTree>
    <p:extLst>
      <p:ext uri="{BB962C8B-B14F-4D97-AF65-F5344CB8AC3E}">
        <p14:creationId xmlns:p14="http://schemas.microsoft.com/office/powerpoint/2010/main" val="32017120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LC Theme</Template>
  <TotalTime>62</TotalTime>
  <Words>702</Words>
  <Application>Microsoft Office PowerPoint</Application>
  <PresentationFormat>On-screen Show (4:3)</PresentationFormat>
  <Paragraphs>48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LC Theme</vt:lpstr>
      <vt:lpstr>Liberty Classroom</vt:lpstr>
      <vt:lpstr>Thomas Jefferson</vt:lpstr>
      <vt:lpstr>The Congress</vt:lpstr>
      <vt:lpstr>Military Spending</vt:lpstr>
      <vt:lpstr>The Court</vt:lpstr>
      <vt:lpstr>Louisiana</vt:lpstr>
      <vt:lpstr>Term Two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5</cp:revision>
  <dcterms:created xsi:type="dcterms:W3CDTF">2016-01-09T11:32:16Z</dcterms:created>
  <dcterms:modified xsi:type="dcterms:W3CDTF">2016-01-26T11:19:17Z</dcterms:modified>
</cp:coreProperties>
</file>