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>
        <p:scale>
          <a:sx n="97" d="100"/>
          <a:sy n="97" d="100"/>
        </p:scale>
        <p:origin x="-12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5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50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8627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683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2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4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28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8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4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17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8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8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209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0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5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10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943B6283-6E0D-4587-A9E9-6BBCB0A1AACC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A03BB939-E8A2-44C2-B4C1-6DB6058B3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013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Liberty Classroom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10 Best and 10 Worst Presidents</a:t>
            </a:r>
          </a:p>
          <a:p>
            <a:r>
              <a:rPr lang="en-US" dirty="0" smtClean="0"/>
              <a:t>Presentation 11</a:t>
            </a:r>
          </a:p>
          <a:p>
            <a:r>
              <a:rPr lang="en-US" dirty="0" smtClean="0"/>
              <a:t>George W. Bush and Barack Obama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618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George W. Bush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Brief biography.</a:t>
            </a:r>
          </a:p>
          <a:p>
            <a:r>
              <a:rPr lang="en-US" dirty="0" smtClean="0"/>
              <a:t>2000 election and </a:t>
            </a:r>
            <a:r>
              <a:rPr lang="en-US" i="1" dirty="0" smtClean="0"/>
              <a:t>Bush v. Gore.</a:t>
            </a:r>
            <a:endParaRPr lang="en-US" dirty="0" smtClean="0"/>
          </a:p>
          <a:p>
            <a:r>
              <a:rPr lang="en-US" dirty="0" smtClean="0"/>
              <a:t>His campaign and the reacquisition of power by the neoconservatives.</a:t>
            </a:r>
          </a:p>
          <a:p>
            <a:r>
              <a:rPr lang="en-US" dirty="0" smtClean="0"/>
              <a:t>Bush in the popular imagination.</a:t>
            </a:r>
          </a:p>
          <a:p>
            <a:r>
              <a:rPr lang="en-US" dirty="0" smtClean="0"/>
              <a:t>Blame it on Bush. Any truth to that?</a:t>
            </a:r>
          </a:p>
          <a:p>
            <a:r>
              <a:rPr lang="en-US" dirty="0" smtClean="0"/>
              <a:t>Bush is a continuation of the imperial presidency.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312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Domestic Spending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Medicare Act of 2003; added thousands of pages to an already bloated federal register and another layer to an already unconstitutional program.</a:t>
            </a:r>
          </a:p>
          <a:p>
            <a:r>
              <a:rPr lang="en-US" dirty="0" smtClean="0"/>
              <a:t>Troubled Asset Relief Program (TARP) and Housing and Economic Recovery Act 2008: Both pieces of legislation were designed to mitigate the effects of the 2008 economic downturn; both helped bail out a federally created bubble and were unconstitutional.</a:t>
            </a:r>
          </a:p>
          <a:p>
            <a:r>
              <a:rPr lang="en-US" dirty="0" smtClean="0"/>
              <a:t>Bank bail outs and the unconstitutional takeover of the unconstitutional Fannie Mae and Freddie Mac.</a:t>
            </a:r>
          </a:p>
          <a:p>
            <a:r>
              <a:rPr lang="en-US" dirty="0" smtClean="0"/>
              <a:t>No Child Left Behind and another attempt at federal control of education, all because of the Great Society’s initial foray into education.</a:t>
            </a:r>
          </a:p>
          <a:p>
            <a:r>
              <a:rPr lang="en-US" dirty="0" smtClean="0"/>
              <a:t>Science, medicine, etc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0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Signing Statements and the War on Terror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Bush did not invent the signing statement.</a:t>
            </a:r>
          </a:p>
          <a:p>
            <a:r>
              <a:rPr lang="en-US" dirty="0" smtClean="0"/>
              <a:t>The signing statement has been used as a line-item veto; constitutional?</a:t>
            </a:r>
          </a:p>
          <a:p>
            <a:r>
              <a:rPr lang="en-US" dirty="0" smtClean="0"/>
              <a:t>Bush issued more than all previous presidents combined, in fact doubling that amount (1200).</a:t>
            </a:r>
          </a:p>
          <a:p>
            <a:r>
              <a:rPr lang="en-US" dirty="0" smtClean="0"/>
              <a:t>Some were procedural, but what Bush and now Obama have sought to do is carve out executive powers that do not exist.</a:t>
            </a:r>
          </a:p>
          <a:p>
            <a:r>
              <a:rPr lang="en-US" dirty="0" smtClean="0"/>
              <a:t>The executive cannot unilaterally do so.</a:t>
            </a:r>
          </a:p>
          <a:p>
            <a:r>
              <a:rPr lang="en-US" dirty="0" smtClean="0"/>
              <a:t>The Patriot Act and the War on Terror; blatant abuse of executive power.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917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Barack Obama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Brief biography.</a:t>
            </a:r>
          </a:p>
          <a:p>
            <a:r>
              <a:rPr lang="en-US" dirty="0" smtClean="0"/>
              <a:t>Hope and Change; Transforming America.</a:t>
            </a:r>
          </a:p>
          <a:p>
            <a:r>
              <a:rPr lang="en-US" dirty="0" smtClean="0"/>
              <a:t>Obama as a “constitutional scholar.”</a:t>
            </a:r>
          </a:p>
          <a:p>
            <a:r>
              <a:rPr lang="en-US" dirty="0" smtClean="0"/>
              <a:t>Obama is the end result of nearly thirty years of the modern imperial presidency, but all of the groundwork had been established long before that.</a:t>
            </a:r>
          </a:p>
          <a:p>
            <a:r>
              <a:rPr lang="en-US" dirty="0" smtClean="0"/>
              <a:t>If you oppose Obama, you must oppose the other members of this infamous list of presidents, even the actions of Washington himself in the second term.</a:t>
            </a:r>
          </a:p>
          <a:p>
            <a:r>
              <a:rPr lang="en-US" dirty="0" smtClean="0"/>
              <a:t>Obama is a President the founding generation feared.</a:t>
            </a:r>
          </a:p>
        </p:txBody>
      </p:sp>
    </p:spTree>
    <p:extLst>
      <p:ext uri="{BB962C8B-B14F-4D97-AF65-F5344CB8AC3E}">
        <p14:creationId xmlns:p14="http://schemas.microsoft.com/office/powerpoint/2010/main" val="2632239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Unconstitutional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Affordable Care Act (2012); it is unconstitutional, no matter what the SCOTUS has ruled; a tax?</a:t>
            </a:r>
          </a:p>
          <a:p>
            <a:r>
              <a:rPr lang="en-US" dirty="0" smtClean="0"/>
              <a:t>Obama’s unconstitutional delays.</a:t>
            </a:r>
          </a:p>
          <a:p>
            <a:r>
              <a:rPr lang="en-US" dirty="0" smtClean="0"/>
              <a:t>Defense of Marriage Act and recent federal court intervention on same-sex marriage.</a:t>
            </a:r>
          </a:p>
          <a:p>
            <a:r>
              <a:rPr lang="en-US" dirty="0" smtClean="0"/>
              <a:t>Federal drug laws and the States; prosecutorial discretion.</a:t>
            </a:r>
          </a:p>
          <a:p>
            <a:r>
              <a:rPr lang="en-US" dirty="0" smtClean="0"/>
              <a:t>Deferred Action for Childhood Arrivals Program (2012); unconstitutional abuse by the Obama administration in regard to illegal aliens.</a:t>
            </a:r>
          </a:p>
          <a:p>
            <a:r>
              <a:rPr lang="en-US" dirty="0" smtClean="0"/>
              <a:t>Unconstitutional recess appointments; unconstitutional executive order on “gun control.”</a:t>
            </a:r>
          </a:p>
          <a:p>
            <a:r>
              <a:rPr lang="en-US" dirty="0" smtClean="0"/>
              <a:t>Unconstitutional  foreign intervention in Libya; the </a:t>
            </a:r>
            <a:r>
              <a:rPr lang="en-US" dirty="0" err="1" smtClean="0"/>
              <a:t>Yoo</a:t>
            </a:r>
            <a:r>
              <a:rPr lang="en-US" dirty="0" smtClean="0"/>
              <a:t> Doctrine.</a:t>
            </a:r>
          </a:p>
          <a:p>
            <a:r>
              <a:rPr lang="en-US" smtClean="0"/>
              <a:t>Obama: I am the law.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9510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64</TotalTime>
  <Words>458</Words>
  <Application>Microsoft Office PowerPoint</Application>
  <PresentationFormat>Custom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Slate</vt:lpstr>
      <vt:lpstr>Liberty Classroom</vt:lpstr>
      <vt:lpstr>George W. Bush</vt:lpstr>
      <vt:lpstr>Domestic Spending</vt:lpstr>
      <vt:lpstr>Signing Statements and the War on Terror</vt:lpstr>
      <vt:lpstr>Barack Obama</vt:lpstr>
      <vt:lpstr>Unconstitutional Actions</vt:lpstr>
    </vt:vector>
  </TitlesOfParts>
  <Company>Chattahoochee Valley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Liberty Classroom</dc:title>
  <dc:creator>Brion McClanahan</dc:creator>
  <cp:lastModifiedBy>Brion McClanahan</cp:lastModifiedBy>
  <cp:revision>5</cp:revision>
  <dcterms:created xsi:type="dcterms:W3CDTF">2016-01-07T19:29:54Z</dcterms:created>
  <dcterms:modified xsi:type="dcterms:W3CDTF">2016-01-09T11:14:34Z</dcterms:modified>
</cp:coreProperties>
</file>