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>
        <p:scale>
          <a:sx n="97" d="100"/>
          <a:sy n="97" d="100"/>
        </p:scale>
        <p:origin x="-12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0693" y="1769540"/>
            <a:ext cx="9440034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124E-F9F6-4C39-84D5-25D558B193C7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866F-987D-4BAF-B76F-F82436AF4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271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Slate-V2-H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83" y="547807"/>
            <a:ext cx="10141799" cy="3816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565255"/>
            <a:ext cx="10355326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9349" y="695009"/>
            <a:ext cx="9845346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5376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124E-F9F6-4C39-84D5-25D558B193C7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866F-987D-4BAF-B76F-F82436AF4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649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8437"/>
            <a:ext cx="1035376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95180"/>
            <a:ext cx="10353763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124E-F9F6-4C39-84D5-25D558B193C7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866F-987D-4BAF-B76F-F82436AF4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4328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304353"/>
            <a:ext cx="10353763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124E-F9F6-4C39-84D5-25D558B193C7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866F-987D-4BAF-B76F-F82436AF482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990600" y="88479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04716" y="292825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749362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126942"/>
            <a:ext cx="10353763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84" y="4650556"/>
            <a:ext cx="1035219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124E-F9F6-4C39-84D5-25D558B193C7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866F-987D-4BAF-B76F-F82436AF4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6396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5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6711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43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572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66572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124E-F9F6-4C39-84D5-25D558B193C7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866F-987D-4BAF-B76F-F82436AF4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3765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62" y="1818214"/>
            <a:ext cx="3339972" cy="1847851"/>
          </a:xfrm>
          <a:prstGeom prst="rect">
            <a:avLst/>
          </a:prstGeom>
        </p:spPr>
      </p:pic>
      <p:pic>
        <p:nvPicPr>
          <p:cNvPr id="36" name="Picture 35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3800" y="1818214"/>
            <a:ext cx="3339972" cy="1847851"/>
          </a:xfrm>
          <a:prstGeom prst="rect">
            <a:avLst/>
          </a:prstGeom>
        </p:spPr>
      </p:pic>
      <p:pic>
        <p:nvPicPr>
          <p:cNvPr id="37" name="Picture 36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051" y="1818214"/>
            <a:ext cx="3339972" cy="1847851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3" cy="97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8102" y="1938918"/>
            <a:ext cx="3092368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480368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88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45743" y="1939094"/>
            <a:ext cx="3092368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435" y="4480367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697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75698" y="1934432"/>
            <a:ext cx="3092368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66572" y="4480365"/>
            <a:ext cx="3300984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124E-F9F6-4C39-84D5-25D558B193C7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866F-987D-4BAF-B76F-F82436AF4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6284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124E-F9F6-4C39-84D5-25D558B193C7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866F-987D-4BAF-B76F-F82436AF4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6816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3068" y="609599"/>
            <a:ext cx="228448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6" y="609599"/>
            <a:ext cx="7916872" cy="5181601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124E-F9F6-4C39-84D5-25D558B193C7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866F-987D-4BAF-B76F-F82436AF4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30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124E-F9F6-4C39-84D5-25D558B193C7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866F-987D-4BAF-B76F-F82436AF4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315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1761067"/>
            <a:ext cx="9590550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3589879"/>
            <a:ext cx="9590550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124E-F9F6-4C39-84D5-25D558B193C7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866F-987D-4BAF-B76F-F82436AF4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348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1732449"/>
            <a:ext cx="5060497" cy="4058750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2892" y="1732449"/>
            <a:ext cx="5064665" cy="4058751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124E-F9F6-4C39-84D5-25D558B193C7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866F-987D-4BAF-B76F-F82436AF4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575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1734506"/>
            <a:ext cx="5089072" cy="4148769"/>
          </a:xfrm>
          <a:prstGeom prst="rect">
            <a:avLst/>
          </a:prstGeom>
        </p:spPr>
      </p:pic>
      <p:pic>
        <p:nvPicPr>
          <p:cNvPr id="21" name="Picture 20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485" y="1734506"/>
            <a:ext cx="5089072" cy="41487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72" y="1835254"/>
            <a:ext cx="4876344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72" y="2380137"/>
            <a:ext cx="4876344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967" y="1835254"/>
            <a:ext cx="4895330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4967" y="2380137"/>
            <a:ext cx="4895330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124E-F9F6-4C39-84D5-25D558B193C7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866F-987D-4BAF-B76F-F82436AF4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041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124E-F9F6-4C39-84D5-25D558B193C7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866F-987D-4BAF-B76F-F82436AF4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814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124E-F9F6-4C39-84D5-25D558B193C7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866F-987D-4BAF-B76F-F82436AF4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257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3706889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609600"/>
            <a:ext cx="6411924" cy="51816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1518"/>
            <a:ext cx="3706889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124E-F9F6-4C39-84D5-25D558B193C7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866F-987D-4BAF-B76F-F82436AF4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339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Slate-V2-H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665" y="609600"/>
            <a:ext cx="3584166" cy="52048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923"/>
            <a:ext cx="5934949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42551" y="763702"/>
            <a:ext cx="3275751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9261"/>
            <a:ext cx="5934949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124E-F9F6-4C39-84D5-25D558B193C7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866F-987D-4BAF-B76F-F82436AF4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57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1732449"/>
            <a:ext cx="1035376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A9CF124E-F9F6-4C39-84D5-25D558B193C7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5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AEB8866F-987D-4BAF-B76F-F82436AF4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9389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Liberty Classroom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10 Best and 10 Worst Presidents</a:t>
            </a:r>
          </a:p>
          <a:p>
            <a:r>
              <a:rPr lang="en-US" dirty="0" smtClean="0"/>
              <a:t>Presentation 10</a:t>
            </a:r>
          </a:p>
          <a:p>
            <a:r>
              <a:rPr lang="en-US" dirty="0" smtClean="0"/>
              <a:t>George H. W. Bush and Bill Clinton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668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Forty-One to Forty-Four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for the price of one.</a:t>
            </a:r>
          </a:p>
          <a:p>
            <a:r>
              <a:rPr lang="en-US" dirty="0" smtClean="0"/>
              <a:t>Forty-One to Forty-Four virtually indistinguishable in terms of executive abuse; different policies at times, but same results.</a:t>
            </a:r>
          </a:p>
          <a:p>
            <a:r>
              <a:rPr lang="en-US" dirty="0" smtClean="0"/>
              <a:t>George H.W. Bush (1989-1993)</a:t>
            </a:r>
          </a:p>
          <a:p>
            <a:r>
              <a:rPr lang="en-US" dirty="0" smtClean="0"/>
              <a:t>Brief biography; split in “conservative movement” in the early 1980s; Bush as a neo-conservative.</a:t>
            </a:r>
          </a:p>
          <a:p>
            <a:r>
              <a:rPr lang="en-US" dirty="0" smtClean="0"/>
              <a:t>The “wimp” factor.</a:t>
            </a:r>
          </a:p>
          <a:p>
            <a:r>
              <a:rPr lang="en-US" dirty="0" smtClean="0"/>
              <a:t>Bush and the image of the imperial president.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745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Balanced Budget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1985 Gramm-Rudman: Produce a balanced budget in five years; 1990=no balanced budget. Originally GAO (part of Congress) could decide what action to take if a balanced budget was not agreed upon, but…</a:t>
            </a:r>
          </a:p>
          <a:p>
            <a:r>
              <a:rPr lang="en-US" dirty="0" smtClean="0"/>
              <a:t>1986 </a:t>
            </a:r>
            <a:r>
              <a:rPr lang="en-US" i="1" dirty="0" err="1"/>
              <a:t>Bowsher</a:t>
            </a:r>
            <a:r>
              <a:rPr lang="en-US" i="1" dirty="0"/>
              <a:t> v. </a:t>
            </a:r>
            <a:r>
              <a:rPr lang="en-US" i="1" dirty="0" err="1" smtClean="0"/>
              <a:t>Synar</a:t>
            </a:r>
            <a:r>
              <a:rPr lang="en-US" i="1" dirty="0" smtClean="0"/>
              <a:t>: </a:t>
            </a:r>
            <a:r>
              <a:rPr lang="en-US" dirty="0" smtClean="0"/>
              <a:t>Congress cannot carry out executive tasks and therefore cost cutting must be done by the OMB, part of the executive branch.</a:t>
            </a:r>
          </a:p>
          <a:p>
            <a:r>
              <a:rPr lang="en-US" dirty="0" smtClean="0"/>
              <a:t>1990: Bush does not have a solution; pledged “no new taxes” in 1988; agrees to slight spending “cuts” but taxes go up.</a:t>
            </a:r>
          </a:p>
          <a:p>
            <a:r>
              <a:rPr lang="en-US" dirty="0" smtClean="0"/>
              <a:t>The problem of “baseline budgeting”; </a:t>
            </a:r>
            <a:r>
              <a:rPr lang="en-US" dirty="0"/>
              <a:t>Congressional Budget and Impoundment Control Act of 1974 (another Richard Nixon gift that keeps on giving</a:t>
            </a:r>
            <a:r>
              <a:rPr lang="en-US" dirty="0" smtClean="0"/>
              <a:t>) mandates that spending always increases; cuts are only cuts in the growth of federal spending.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259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 and Gun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Americans with Disabilities Act of 1990; used a commerce clause defense, like the 1964 Civil Rights Act; general government has no power to determine how many parking spaces are in front of a retailer, etc.</a:t>
            </a:r>
          </a:p>
          <a:p>
            <a:r>
              <a:rPr lang="en-US" dirty="0" smtClean="0"/>
              <a:t>Bush cuts off importation of semi-automatic “assault rifles” through executive order.</a:t>
            </a:r>
          </a:p>
          <a:p>
            <a:r>
              <a:rPr lang="en-US" dirty="0" smtClean="0"/>
              <a:t>Attempts to limit the size high-capacity magazines and puts an eventual ban on “assault rifle” manufacturing on the table.</a:t>
            </a:r>
          </a:p>
          <a:p>
            <a:r>
              <a:rPr lang="en-US" dirty="0" smtClean="0"/>
              <a:t>Congress was not consulted, so Bush was violating his oath and the 2</a:t>
            </a:r>
            <a:r>
              <a:rPr lang="en-US" baseline="30000" dirty="0" smtClean="0"/>
              <a:t>nd</a:t>
            </a:r>
            <a:r>
              <a:rPr lang="en-US" dirty="0" smtClean="0"/>
              <a:t> Amendment; no federal firearm legislation aimed at disarming the American public is constitutional.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971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Foreign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American invasion of Panama under the War Powers Resolution of 1973; Congress was not involved in the decision.</a:t>
            </a:r>
          </a:p>
          <a:p>
            <a:r>
              <a:rPr lang="en-US" dirty="0" smtClean="0"/>
              <a:t>Operations Desert Shield and Desert Storm, 1990-91; Bush asks Congress for “support” not “approval” for his military adventurism in Iraq.</a:t>
            </a:r>
          </a:p>
          <a:p>
            <a:r>
              <a:rPr lang="en-US" dirty="0"/>
              <a:t>When asked about the issue the following day in a press conference, Bush responded, “I don’t think I need it [congressional authorization]. . . . I feel I have the authority to fully implement the United Nations resolutions.” Bush then added that his attorneys believed that he had the “constitutional authority” to act without congressional approval</a:t>
            </a:r>
            <a:r>
              <a:rPr lang="en-US" dirty="0" smtClean="0"/>
              <a:t>.</a:t>
            </a:r>
          </a:p>
          <a:p>
            <a:r>
              <a:rPr lang="en-US" dirty="0" smtClean="0"/>
              <a:t>Unilateral war making and the “New World Order.”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21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Bill Clinton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Brief biography; 1992 campaign; never received 50 percent of the popular vote; not necessary but only Woodrow Wilson had ever been elected twice without 50 percent of the popular vote; no great honor or company.</a:t>
            </a:r>
          </a:p>
          <a:p>
            <a:r>
              <a:rPr lang="en-US" dirty="0" smtClean="0"/>
              <a:t>Impeachment; only the 2</a:t>
            </a:r>
            <a:r>
              <a:rPr lang="en-US" baseline="30000" dirty="0" smtClean="0"/>
              <a:t>nd</a:t>
            </a:r>
            <a:r>
              <a:rPr lang="en-US" dirty="0"/>
              <a:t> </a:t>
            </a:r>
            <a:r>
              <a:rPr lang="en-US" dirty="0" smtClean="0"/>
              <a:t>President to be impeached in American history; correct decision, not a political witch hunt.</a:t>
            </a:r>
          </a:p>
          <a:p>
            <a:r>
              <a:rPr lang="en-US" dirty="0" smtClean="0"/>
              <a:t>Clinton should have been impeached for so much more.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667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FMLA and Religious “Freedom”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Family Medical Leave Act of 1993: popular but unconstitutionally uses the 14</a:t>
            </a:r>
            <a:r>
              <a:rPr lang="en-US" baseline="30000" dirty="0" smtClean="0"/>
              <a:t>th</a:t>
            </a:r>
            <a:r>
              <a:rPr lang="en-US" dirty="0" smtClean="0"/>
              <a:t> Amendment as justification; even the untrustworthy federal courts have limited its scope.</a:t>
            </a:r>
          </a:p>
          <a:p>
            <a:r>
              <a:rPr lang="en-US" dirty="0" smtClean="0"/>
              <a:t>Religious Freedom Restoration Act of 1993; declared unconstitutional by the SCOTUS; should have met the veto pen; did nothing to restore “religious freedom” and was in reality a federal attempt to control State law in regard to religious “liberty.”</a:t>
            </a:r>
          </a:p>
          <a:p>
            <a:r>
              <a:rPr lang="en-US" dirty="0" smtClean="0"/>
              <a:t>Incorporation of the Bill of Rights was rejected in the 1</a:t>
            </a:r>
            <a:r>
              <a:rPr lang="en-US" baseline="30000" dirty="0" smtClean="0"/>
              <a:t>st</a:t>
            </a:r>
            <a:r>
              <a:rPr lang="en-US" dirty="0" smtClean="0"/>
              <a:t> Congress.  Not even the authors 14</a:t>
            </a:r>
            <a:r>
              <a:rPr lang="en-US" baseline="30000" dirty="0" smtClean="0"/>
              <a:t>th</a:t>
            </a:r>
            <a:r>
              <a:rPr lang="en-US" dirty="0" smtClean="0"/>
              <a:t> Amendment believed it would be applied to the States.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5252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Gun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“Brady Bill” and the Violent Crime Control and Law Enforcement Act (1993, 1994).</a:t>
            </a:r>
          </a:p>
          <a:p>
            <a:r>
              <a:rPr lang="en-US" dirty="0" smtClean="0"/>
              <a:t>The Brady Bill increased background checks; SCOTUS declared it unconstitutional in 1997 and said that States could continue background checks if they chose to do so, but the federal government could not mandate them.</a:t>
            </a:r>
          </a:p>
          <a:p>
            <a:r>
              <a:rPr lang="en-US" dirty="0" smtClean="0"/>
              <a:t>The VCCLEA outlawed the manufacturing of “assault weapons” and thus made any of these type weapons made after 1994 illegal in the United States for 10 years.   A clear violation of the 2</a:t>
            </a:r>
            <a:r>
              <a:rPr lang="en-US" baseline="30000" dirty="0" smtClean="0"/>
              <a:t>nd</a:t>
            </a:r>
            <a:r>
              <a:rPr lang="en-US" dirty="0" smtClean="0"/>
              <a:t> and 10</a:t>
            </a:r>
            <a:r>
              <a:rPr lang="en-US" baseline="30000" dirty="0" smtClean="0"/>
              <a:t>th</a:t>
            </a:r>
            <a:r>
              <a:rPr lang="en-US" dirty="0" smtClean="0"/>
              <a:t> Amendments.</a:t>
            </a:r>
          </a:p>
          <a:p>
            <a:r>
              <a:rPr lang="en-US" dirty="0" smtClean="0"/>
              <a:t>Clinton had no regard for the original Constitution; “Federalism” executive order.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254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Foreign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Goes beyond parameters in Somalia campaign.</a:t>
            </a:r>
          </a:p>
          <a:p>
            <a:r>
              <a:rPr lang="en-US" dirty="0" smtClean="0"/>
              <a:t>The Balkans War: Clinton ignores congressional refusal to offer any military support and bombs away.</a:t>
            </a:r>
          </a:p>
          <a:p>
            <a:r>
              <a:rPr lang="en-US" dirty="0"/>
              <a:t>S</a:t>
            </a:r>
            <a:r>
              <a:rPr lang="en-US" dirty="0" smtClean="0"/>
              <a:t>ome theorize this was to distract from the Monica Lewinsky affair, but Clinton was the first President in American history to completely ignore Congress in regard to military involvement. </a:t>
            </a:r>
          </a:p>
          <a:p>
            <a:r>
              <a:rPr lang="en-US" dirty="0"/>
              <a:t>A</a:t>
            </a:r>
            <a:r>
              <a:rPr lang="en-US" dirty="0" smtClean="0"/>
              <a:t>t least George H.W. Bush gave a courtesy call.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212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ate">
  <a:themeElements>
    <a:clrScheme name="Slate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Slate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at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ate" id="{C3F70B94-7CE9-428E-ADC1-3269CC2C3385}" vid="{3F2DE9A5-64E6-437C-A389-CC4477E817E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Slate</Template>
  <TotalTime>163</TotalTime>
  <Words>829</Words>
  <Application>Microsoft Office PowerPoint</Application>
  <PresentationFormat>Custom</PresentationFormat>
  <Paragraphs>44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Slate</vt:lpstr>
      <vt:lpstr>Liberty Classroom</vt:lpstr>
      <vt:lpstr>From Forty-One to Forty-Four</vt:lpstr>
      <vt:lpstr>A Balanced Budget</vt:lpstr>
      <vt:lpstr>ADA and Gun Control</vt:lpstr>
      <vt:lpstr>Foreign Policy</vt:lpstr>
      <vt:lpstr>Bill Clinton</vt:lpstr>
      <vt:lpstr>FMLA and Religious “Freedom”</vt:lpstr>
      <vt:lpstr>Gun Control</vt:lpstr>
      <vt:lpstr>Foreign Policy</vt:lpstr>
    </vt:vector>
  </TitlesOfParts>
  <Company>Chattahoochee Valley Community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Liberty Classroom</dc:title>
  <dc:creator>Brion McClanahan</dc:creator>
  <cp:lastModifiedBy>Brion McClanahan</cp:lastModifiedBy>
  <cp:revision>11</cp:revision>
  <dcterms:created xsi:type="dcterms:W3CDTF">2016-01-07T16:26:38Z</dcterms:created>
  <dcterms:modified xsi:type="dcterms:W3CDTF">2016-01-09T11:13:48Z</dcterms:modified>
</cp:coreProperties>
</file>