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p:scale>
          <a:sx n="97" d="100"/>
          <a:sy n="97" d="100"/>
        </p:scale>
        <p:origin x="-12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8C1A46-C8DA-4DC0-87F4-744FC92778AD}" type="datetimeFigureOut">
              <a:rPr lang="en-US" smtClean="0"/>
              <a:t>1/24/2016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F338F-B8DB-4C36-A49A-7ABF93729251}" type="slidenum">
              <a:rPr lang="en-US" smtClean="0"/>
              <a:t>‹#›</a:t>
            </a:fld>
            <a:endParaRPr lang="en-US"/>
          </a:p>
        </p:txBody>
      </p:sp>
    </p:spTree>
    <p:extLst>
      <p:ext uri="{BB962C8B-B14F-4D97-AF65-F5344CB8AC3E}">
        <p14:creationId xmlns:p14="http://schemas.microsoft.com/office/powerpoint/2010/main" val="119566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4F338F-B8DB-4C36-A49A-7ABF93729251}" type="slidenum">
              <a:rPr lang="en-US" smtClean="0"/>
              <a:t>1</a:t>
            </a:fld>
            <a:endParaRPr lang="en-US"/>
          </a:p>
        </p:txBody>
      </p:sp>
    </p:spTree>
    <p:extLst>
      <p:ext uri="{BB962C8B-B14F-4D97-AF65-F5344CB8AC3E}">
        <p14:creationId xmlns:p14="http://schemas.microsoft.com/office/powerpoint/2010/main" val="930266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160A923-17A6-42FF-B0DF-43C889113794}"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194675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0A923-17A6-42FF-B0DF-43C889113794}" type="datetimeFigureOut">
              <a:rPr lang="en-US" smtClean="0"/>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352445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0A923-17A6-42FF-B0DF-43C889113794}" type="datetimeFigureOut">
              <a:rPr lang="en-US" smtClean="0"/>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5459478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0A923-17A6-42FF-B0DF-43C889113794}" type="datetimeFigureOut">
              <a:rPr lang="en-US" smtClean="0"/>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E400B1-4243-42D9-AFCB-16550F7C8C3D}" type="slidenum">
              <a:rPr lang="en-US" smtClean="0"/>
              <a:t>‹#›</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5178499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0A923-17A6-42FF-B0DF-43C889113794}" type="datetimeFigureOut">
              <a:rPr lang="en-US" smtClean="0"/>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41904575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160A923-17A6-42FF-B0DF-43C889113794}" type="datetimeFigureOut">
              <a:rPr lang="en-US" smtClean="0"/>
              <a:t>1/24/2016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520768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160A923-17A6-42FF-B0DF-43C889113794}" type="datetimeFigureOut">
              <a:rPr lang="en-US" smtClean="0"/>
              <a:t>1/24/2016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11836257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60A923-17A6-42FF-B0DF-43C889113794}"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1000249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60A923-17A6-42FF-B0DF-43C889113794}"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558942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60A923-17A6-42FF-B0DF-43C889113794}"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2034441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60A923-17A6-42FF-B0DF-43C889113794}"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3337199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160A923-17A6-42FF-B0DF-43C889113794}" type="datetimeFigureOut">
              <a:rPr lang="en-US" smtClean="0"/>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2376841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60A923-17A6-42FF-B0DF-43C889113794}" type="datetimeFigureOut">
              <a:rPr lang="en-US" smtClean="0"/>
              <a:t>1/24/2016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1611847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160A923-17A6-42FF-B0DF-43C889113794}" type="datetimeFigureOut">
              <a:rPr lang="en-US" smtClean="0"/>
              <a:t>1/24/2016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3646094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60A923-17A6-42FF-B0DF-43C889113794}" type="datetimeFigureOut">
              <a:rPr lang="en-US" smtClean="0"/>
              <a:t>1/24/2016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3837535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0A923-17A6-42FF-B0DF-43C889113794}" type="datetimeFigureOut">
              <a:rPr lang="en-US" smtClean="0"/>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1216291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0A923-17A6-42FF-B0DF-43C889113794}" type="datetimeFigureOut">
              <a:rPr lang="en-US" smtClean="0"/>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E400B1-4243-42D9-AFCB-16550F7C8C3D}" type="slidenum">
              <a:rPr lang="en-US" smtClean="0"/>
              <a:t>‹#›</a:t>
            </a:fld>
            <a:endParaRPr lang="en-US"/>
          </a:p>
        </p:txBody>
      </p:sp>
    </p:spTree>
    <p:extLst>
      <p:ext uri="{BB962C8B-B14F-4D97-AF65-F5344CB8AC3E}">
        <p14:creationId xmlns:p14="http://schemas.microsoft.com/office/powerpoint/2010/main" val="2096365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2160A923-17A6-42FF-B0DF-43C889113794}" type="datetimeFigureOut">
              <a:rPr lang="en-US" smtClean="0"/>
              <a:t>1/24/2016</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40E400B1-4243-42D9-AFCB-16550F7C8C3D}" type="slidenum">
              <a:rPr lang="en-US" smtClean="0"/>
              <a:t>‹#›</a:t>
            </a:fld>
            <a:endParaRPr lang="en-US"/>
          </a:p>
        </p:txBody>
      </p:sp>
    </p:spTree>
    <p:extLst>
      <p:ext uri="{BB962C8B-B14F-4D97-AF65-F5344CB8AC3E}">
        <p14:creationId xmlns:p14="http://schemas.microsoft.com/office/powerpoint/2010/main" val="159386642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a:t>
            </a:r>
            <a:r>
              <a:rPr lang="en-US" smtClean="0"/>
              <a:t>10 </a:t>
            </a:r>
            <a:r>
              <a:rPr lang="en-US" smtClean="0"/>
              <a:t>Worst Presidents</a:t>
            </a:r>
            <a:endParaRPr lang="en-US" dirty="0" smtClean="0"/>
          </a:p>
          <a:p>
            <a:r>
              <a:rPr lang="en-US" dirty="0" smtClean="0"/>
              <a:t>Presentation 8</a:t>
            </a:r>
          </a:p>
          <a:p>
            <a:r>
              <a:rPr lang="en-US" dirty="0" smtClean="0"/>
              <a:t>Lyndon Johnson</a:t>
            </a:r>
            <a:endParaRPr lang="en-US" dirty="0"/>
          </a:p>
        </p:txBody>
      </p:sp>
    </p:spTree>
    <p:extLst>
      <p:ext uri="{BB962C8B-B14F-4D97-AF65-F5344CB8AC3E}">
        <p14:creationId xmlns:p14="http://schemas.microsoft.com/office/powerpoint/2010/main" val="1411513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Lyndon Johnson</a:t>
            </a:r>
            <a:endParaRPr lang="en-US" dirty="0"/>
          </a:p>
        </p:txBody>
      </p:sp>
      <p:sp>
        <p:nvSpPr>
          <p:cNvPr id="3" name="Content Placeholder 2"/>
          <p:cNvSpPr>
            <a:spLocks noGrp="1"/>
          </p:cNvSpPr>
          <p:nvPr>
            <p:ph idx="1"/>
          </p:nvPr>
        </p:nvSpPr>
        <p:spPr/>
        <p:txBody>
          <a:bodyPr/>
          <a:lstStyle/>
          <a:p>
            <a:r>
              <a:rPr lang="en-US" dirty="0" smtClean="0"/>
              <a:t>Brief biography:</a:t>
            </a:r>
          </a:p>
          <a:p>
            <a:pPr lvl="1"/>
            <a:r>
              <a:rPr lang="en-US" dirty="0" smtClean="0"/>
              <a:t>Landslide Lyndon</a:t>
            </a:r>
          </a:p>
          <a:p>
            <a:pPr lvl="1"/>
            <a:r>
              <a:rPr lang="en-US" dirty="0" smtClean="0"/>
              <a:t>Personal life</a:t>
            </a:r>
          </a:p>
          <a:p>
            <a:pPr lvl="1"/>
            <a:r>
              <a:rPr lang="en-US" dirty="0" smtClean="0"/>
              <a:t>A political opportunist and thug</a:t>
            </a:r>
          </a:p>
          <a:p>
            <a:r>
              <a:rPr lang="en-US" dirty="0" smtClean="0"/>
              <a:t>Took the New Deal and Fair Deal to new heights; simply a continuation of the progressive agenda from the early 20</a:t>
            </a:r>
            <a:r>
              <a:rPr lang="en-US" baseline="30000" dirty="0" smtClean="0"/>
              <a:t>th</a:t>
            </a:r>
            <a:r>
              <a:rPr lang="en-US" dirty="0" smtClean="0"/>
              <a:t> century forward.</a:t>
            </a:r>
          </a:p>
          <a:p>
            <a:r>
              <a:rPr lang="en-US" dirty="0" smtClean="0"/>
              <a:t>Worse than the New Deal and Fair Deal?</a:t>
            </a:r>
          </a:p>
          <a:p>
            <a:endParaRPr lang="en-US" dirty="0"/>
          </a:p>
        </p:txBody>
      </p:sp>
    </p:spTree>
    <p:extLst>
      <p:ext uri="{BB962C8B-B14F-4D97-AF65-F5344CB8AC3E}">
        <p14:creationId xmlns:p14="http://schemas.microsoft.com/office/powerpoint/2010/main" val="102135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 on Poverty</a:t>
            </a:r>
            <a:endParaRPr lang="en-US" dirty="0"/>
          </a:p>
        </p:txBody>
      </p:sp>
      <p:sp>
        <p:nvSpPr>
          <p:cNvPr id="3" name="Content Placeholder 2"/>
          <p:cNvSpPr>
            <a:spLocks noGrp="1"/>
          </p:cNvSpPr>
          <p:nvPr>
            <p:ph idx="1"/>
          </p:nvPr>
        </p:nvSpPr>
        <p:spPr/>
        <p:txBody>
          <a:bodyPr/>
          <a:lstStyle/>
          <a:p>
            <a:r>
              <a:rPr lang="en-US" dirty="0" smtClean="0"/>
              <a:t>Johnson declared unconditional war on poverty in his first State of the Union address in 1964.</a:t>
            </a:r>
          </a:p>
          <a:p>
            <a:r>
              <a:rPr lang="en-US" dirty="0" smtClean="0"/>
              <a:t>This included </a:t>
            </a:r>
            <a:r>
              <a:rPr lang="en-US" dirty="0"/>
              <a:t>better unemployment compensation to “fair housing,” food stamps, more federal funding for public education, better mass transit systems, and more libraries and hospitals. In short, Johnson proposed to provide federal funding for virtually every aspect of American life. All these programs, he argued, would alleviate and perhaps eliminate poverty in America</a:t>
            </a:r>
            <a:r>
              <a:rPr lang="en-US" dirty="0" smtClean="0"/>
              <a:t>.</a:t>
            </a:r>
          </a:p>
          <a:p>
            <a:r>
              <a:rPr lang="en-US" dirty="0" smtClean="0"/>
              <a:t>Tax cuts?</a:t>
            </a:r>
          </a:p>
          <a:p>
            <a:r>
              <a:rPr lang="en-US" dirty="0" smtClean="0"/>
              <a:t>Sargent Shriver and the Office of Economic Opportunity; central planning in the war on poverty.</a:t>
            </a:r>
            <a:endParaRPr lang="en-US" dirty="0"/>
          </a:p>
        </p:txBody>
      </p:sp>
    </p:spTree>
    <p:extLst>
      <p:ext uri="{BB962C8B-B14F-4D97-AF65-F5344CB8AC3E}">
        <p14:creationId xmlns:p14="http://schemas.microsoft.com/office/powerpoint/2010/main" val="26561027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 Society</a:t>
            </a:r>
            <a:endParaRPr lang="en-US" dirty="0"/>
          </a:p>
        </p:txBody>
      </p:sp>
      <p:sp>
        <p:nvSpPr>
          <p:cNvPr id="3" name="Content Placeholder 2"/>
          <p:cNvSpPr>
            <a:spLocks noGrp="1"/>
          </p:cNvSpPr>
          <p:nvPr>
            <p:ph idx="1"/>
          </p:nvPr>
        </p:nvSpPr>
        <p:spPr/>
        <p:txBody>
          <a:bodyPr/>
          <a:lstStyle/>
          <a:p>
            <a:r>
              <a:rPr lang="en-US" dirty="0" smtClean="0"/>
              <a:t>Food stamps and agricultural subsidies; the price floor and consumer prices.</a:t>
            </a:r>
          </a:p>
          <a:p>
            <a:r>
              <a:rPr lang="en-US" dirty="0" smtClean="0"/>
              <a:t>Expansion of Social Security and the creation of Medicare; both are government enforced Ponzi schemes; the problem of price floors and guaranteed medical care in consumer prices.</a:t>
            </a:r>
          </a:p>
          <a:p>
            <a:r>
              <a:rPr lang="en-US" dirty="0" smtClean="0"/>
              <a:t>Medicaid; the middle class health care squeeze.</a:t>
            </a:r>
          </a:p>
          <a:p>
            <a:r>
              <a:rPr lang="en-US" dirty="0" smtClean="0"/>
              <a:t>Education; The Elementary and Secondary Education Act of 1965 (ESEA); Higher Education Act of 1965; Head Start, Pell Grants, etc.,  The federal cash drip into education.</a:t>
            </a:r>
          </a:p>
          <a:p>
            <a:r>
              <a:rPr lang="en-US" dirty="0" smtClean="0"/>
              <a:t>The Environment: Stewart Udall and the war to save “Mother Earth.”</a:t>
            </a:r>
          </a:p>
          <a:p>
            <a:r>
              <a:rPr lang="en-US" dirty="0" smtClean="0"/>
              <a:t>The three-headed monster: National Endowment for the Humanities, National Endowment for the Arts, and Public Broadcasting.</a:t>
            </a:r>
          </a:p>
          <a:p>
            <a:endParaRPr lang="en-US" dirty="0"/>
          </a:p>
        </p:txBody>
      </p:sp>
    </p:spTree>
    <p:extLst>
      <p:ext uri="{BB962C8B-B14F-4D97-AF65-F5344CB8AC3E}">
        <p14:creationId xmlns:p14="http://schemas.microsoft.com/office/powerpoint/2010/main" val="3501576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Civil Rights</a:t>
            </a:r>
            <a:endParaRPr lang="en-US" dirty="0"/>
          </a:p>
        </p:txBody>
      </p:sp>
      <p:sp>
        <p:nvSpPr>
          <p:cNvPr id="3" name="Content Placeholder 2"/>
          <p:cNvSpPr>
            <a:spLocks noGrp="1"/>
          </p:cNvSpPr>
          <p:nvPr>
            <p:ph idx="1"/>
          </p:nvPr>
        </p:nvSpPr>
        <p:spPr/>
        <p:txBody>
          <a:bodyPr/>
          <a:lstStyle/>
          <a:p>
            <a:r>
              <a:rPr lang="en-US" dirty="0" smtClean="0"/>
              <a:t>1875 Civil Rights Act declared unconstitutional; outlawed segregation in public facilities; Justice John Harlan dissented, writing that anyone who worked in a “public” job could be regulated by the State and since the 14</a:t>
            </a:r>
            <a:r>
              <a:rPr lang="en-US" baseline="30000" dirty="0" smtClean="0"/>
              <a:t>th</a:t>
            </a:r>
            <a:r>
              <a:rPr lang="en-US" dirty="0" smtClean="0"/>
              <a:t> Amendment could allow the federal </a:t>
            </a:r>
            <a:r>
              <a:rPr lang="en-US" dirty="0" smtClean="0"/>
              <a:t>government </a:t>
            </a:r>
            <a:r>
              <a:rPr lang="en-US" dirty="0" smtClean="0"/>
              <a:t>to regulate the States, it could regulate the people of the States. That opinion was rejected 8-1 by a majority Republican bench (all appointed no earlier than Lincoln).</a:t>
            </a:r>
          </a:p>
          <a:p>
            <a:r>
              <a:rPr lang="en-US" dirty="0" smtClean="0"/>
              <a:t>Could the general government regulate the private economic activities of the people of the States?</a:t>
            </a:r>
          </a:p>
          <a:p>
            <a:r>
              <a:rPr lang="en-US" dirty="0" smtClean="0"/>
              <a:t>1964 Civil Rights Act; Title II and Title VII; Defended under the “Commerce Clause” of the Constitution.</a:t>
            </a:r>
          </a:p>
          <a:p>
            <a:r>
              <a:rPr lang="en-US" dirty="0" smtClean="0"/>
              <a:t>Voting Rights Act of 1965</a:t>
            </a:r>
            <a:endParaRPr lang="en-US" dirty="0"/>
          </a:p>
        </p:txBody>
      </p:sp>
    </p:spTree>
    <p:extLst>
      <p:ext uri="{BB962C8B-B14F-4D97-AF65-F5344CB8AC3E}">
        <p14:creationId xmlns:p14="http://schemas.microsoft.com/office/powerpoint/2010/main" val="3610896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Vietnam</a:t>
            </a:r>
            <a:endParaRPr lang="en-US" dirty="0"/>
          </a:p>
        </p:txBody>
      </p:sp>
      <p:sp>
        <p:nvSpPr>
          <p:cNvPr id="3" name="Content Placeholder 2"/>
          <p:cNvSpPr>
            <a:spLocks noGrp="1"/>
          </p:cNvSpPr>
          <p:nvPr>
            <p:ph idx="1"/>
          </p:nvPr>
        </p:nvSpPr>
        <p:spPr/>
        <p:txBody>
          <a:bodyPr>
            <a:normAutofit/>
          </a:bodyPr>
          <a:lstStyle/>
          <a:p>
            <a:r>
              <a:rPr lang="en-US" sz="2800" dirty="0" smtClean="0"/>
              <a:t>The Gulf of Tonkin Resolution; not a declaration of war.</a:t>
            </a:r>
          </a:p>
          <a:p>
            <a:r>
              <a:rPr lang="en-US" sz="2800" dirty="0" smtClean="0"/>
              <a:t>Massive spending on “guns and butter” destroyed the American economy.</a:t>
            </a:r>
          </a:p>
          <a:p>
            <a:r>
              <a:rPr lang="en-US" sz="2800" dirty="0" smtClean="0"/>
              <a:t>Johnson inherited the mess in Vietnam, but he made it worse.</a:t>
            </a:r>
          </a:p>
          <a:p>
            <a:r>
              <a:rPr lang="en-US" sz="2800" dirty="0" smtClean="0"/>
              <a:t>The Vietnam War was a result of the Truman Doctrine and the Domino Theory and a continuation of American foreign policy that began after World War II; it would set precedents for future American involvement in foreign wars.</a:t>
            </a:r>
            <a:endParaRPr lang="en-US" sz="2800" dirty="0"/>
          </a:p>
        </p:txBody>
      </p:sp>
    </p:spTree>
    <p:extLst>
      <p:ext uri="{BB962C8B-B14F-4D97-AF65-F5344CB8AC3E}">
        <p14:creationId xmlns:p14="http://schemas.microsoft.com/office/powerpoint/2010/main" val="24011494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 xmlns:thm15="http://schemas.microsoft.com/office/thememl/2012/main" name="Slate" id="{C3F70B94-7CE9-428E-ADC1-3269CC2C3385}" vid="{3F2DE9A5-64E6-437C-A389-CC4477E817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Slate</Template>
  <TotalTime>132</TotalTime>
  <Words>490</Words>
  <Application>Microsoft Office PowerPoint</Application>
  <PresentationFormat>Custom</PresentationFormat>
  <Paragraphs>34</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Slate</vt:lpstr>
      <vt:lpstr>Liberty Classroom</vt:lpstr>
      <vt:lpstr>Lyndon Johnson</vt:lpstr>
      <vt:lpstr>The War on Poverty</vt:lpstr>
      <vt:lpstr>The Great Society</vt:lpstr>
      <vt:lpstr>Civil Rights</vt:lpstr>
      <vt:lpstr>Vietnam</vt:lpstr>
    </vt:vector>
  </TitlesOfParts>
  <Company>Chattahoochee Valley Community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9</cp:revision>
  <dcterms:created xsi:type="dcterms:W3CDTF">2016-01-06T20:24:57Z</dcterms:created>
  <dcterms:modified xsi:type="dcterms:W3CDTF">2016-01-24T10:26:13Z</dcterms:modified>
</cp:coreProperties>
</file>