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>
        <p:scale>
          <a:sx n="97" d="100"/>
          <a:sy n="97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1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1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5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8539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604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931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40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99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6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0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03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88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8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33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2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6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8ACAA901-10EF-43D9-94DC-BE15C4D62991}" type="datetimeFigureOut">
              <a:rPr lang="en-US" smtClean="0"/>
              <a:t>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E5DCA754-4AE5-4B5C-8B9E-5A69A6E4E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020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Liberty Classroom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10 Best and 10 Worst Presidents</a:t>
            </a:r>
          </a:p>
          <a:p>
            <a:r>
              <a:rPr lang="en-US" dirty="0" smtClean="0"/>
              <a:t>Presentation 7</a:t>
            </a:r>
          </a:p>
          <a:p>
            <a:r>
              <a:rPr lang="en-US" dirty="0" smtClean="0"/>
              <a:t>Harry Truman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462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Harry Truman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middle class President.</a:t>
            </a:r>
          </a:p>
          <a:p>
            <a:pPr lvl="1"/>
            <a:r>
              <a:rPr lang="en-US" dirty="0" smtClean="0"/>
              <a:t>Humble roots, humble career, kneecapping mentality.</a:t>
            </a:r>
          </a:p>
          <a:p>
            <a:pPr lvl="1"/>
            <a:r>
              <a:rPr lang="en-US" dirty="0"/>
              <a:t>“If I were real rich, I’d just as soon spend my money buying votes and offices as yachts and autos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“The Buck Stops Here.”</a:t>
            </a:r>
          </a:p>
          <a:p>
            <a:r>
              <a:rPr lang="en-US" dirty="0" smtClean="0"/>
              <a:t>Truman would pursue Roosevelt’s domestic agenda with vigor as President, and he would play politics better than most who have held the office.</a:t>
            </a:r>
          </a:p>
          <a:p>
            <a:r>
              <a:rPr lang="en-US" dirty="0" smtClean="0"/>
              <a:t>A president should use two tools to be effective, dishonesty and deceit.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66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Winning the War and the Peace at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Capitalize on Roosevelt’s domestic policies:</a:t>
            </a:r>
          </a:p>
          <a:p>
            <a:pPr lvl="1"/>
            <a:r>
              <a:rPr lang="en-US" dirty="0" smtClean="0"/>
              <a:t>Nationalize everything:</a:t>
            </a:r>
          </a:p>
          <a:p>
            <a:pPr lvl="1"/>
            <a:r>
              <a:rPr lang="en-US" dirty="0" smtClean="0"/>
              <a:t>Coal mine</a:t>
            </a:r>
          </a:p>
          <a:p>
            <a:pPr lvl="1"/>
            <a:r>
              <a:rPr lang="en-US" dirty="0" smtClean="0"/>
              <a:t>Three oil refineries</a:t>
            </a:r>
          </a:p>
          <a:p>
            <a:pPr lvl="1"/>
            <a:r>
              <a:rPr lang="en-US" dirty="0" smtClean="0"/>
              <a:t>An airport</a:t>
            </a:r>
          </a:p>
          <a:p>
            <a:pPr lvl="1"/>
            <a:r>
              <a:rPr lang="en-US" dirty="0" smtClean="0"/>
              <a:t>Cotton mills</a:t>
            </a:r>
          </a:p>
          <a:p>
            <a:pPr lvl="1"/>
            <a:r>
              <a:rPr lang="en-US" dirty="0" smtClean="0"/>
              <a:t>A railroad</a:t>
            </a:r>
          </a:p>
          <a:p>
            <a:pPr lvl="1"/>
            <a:r>
              <a:rPr lang="en-US" dirty="0" smtClean="0"/>
              <a:t>Chicago cab industry</a:t>
            </a:r>
          </a:p>
          <a:p>
            <a:pPr lvl="1"/>
            <a:r>
              <a:rPr lang="en-US" dirty="0" smtClean="0"/>
              <a:t>Rubber plant</a:t>
            </a:r>
          </a:p>
          <a:p>
            <a:r>
              <a:rPr lang="en-US" dirty="0" smtClean="0"/>
              <a:t>Constitutional?  Nope, but ignored because of the “national emergency.”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915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Winning the War and the Peace at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Demobilization</a:t>
            </a:r>
          </a:p>
          <a:p>
            <a:pPr lvl="1"/>
            <a:r>
              <a:rPr lang="en-US" dirty="0" smtClean="0"/>
              <a:t>Truman uses executive orders to repackage World War II bureaucracy; same jobs, different titles.</a:t>
            </a:r>
          </a:p>
          <a:p>
            <a:pPr lvl="1"/>
            <a:r>
              <a:rPr lang="en-US" dirty="0" smtClean="0"/>
              <a:t>Lauds his demobilization efforts, but refuses to let go of the New Deal and insists on implementing the Second Bill of Rights.</a:t>
            </a:r>
          </a:p>
          <a:p>
            <a:pPr lvl="1"/>
            <a:r>
              <a:rPr lang="en-US" dirty="0" smtClean="0"/>
              <a:t>Maintain a wartime footing and refuse to let the emergency go to waste.</a:t>
            </a:r>
          </a:p>
          <a:p>
            <a:pPr lvl="1"/>
            <a:r>
              <a:rPr lang="en-US" dirty="0" smtClean="0"/>
              <a:t>World War II allowed for progressive domestic policies to become engrained in the American economy; it was the watershed event of the 20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</a:p>
          <a:p>
            <a:pPr lvl="1"/>
            <a:r>
              <a:rPr lang="en-US" dirty="0" smtClean="0"/>
              <a:t>Policies had been implemented by Wilson but rebuked (somewhat) in the 1920s; never again would they be aggressively challenged, either in foreign or domestic policy.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809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1946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Truman ends World War II unilaterally; clearly unconstitutional.</a:t>
            </a:r>
          </a:p>
          <a:p>
            <a:r>
              <a:rPr lang="en-US" dirty="0" smtClean="0"/>
              <a:t>Asks for a longer draft and compulsory military service in the “national guard;” rejected by Congress.</a:t>
            </a:r>
          </a:p>
          <a:p>
            <a:r>
              <a:rPr lang="en-US" dirty="0" smtClean="0"/>
              <a:t>Wanted to draft striking steel workers in to the army to end their strike (and hang some railroad workers)</a:t>
            </a:r>
          </a:p>
          <a:p>
            <a:r>
              <a:rPr lang="en-US" dirty="0" smtClean="0"/>
              <a:t>Dispute with Henry Wallace over the Soviet Union (Wallace was critical of Truman’s new get tough with the Soviets).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504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Comeback and Communism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1947:</a:t>
            </a:r>
          </a:p>
          <a:p>
            <a:pPr lvl="1"/>
            <a:r>
              <a:rPr lang="en-US" dirty="0" smtClean="0"/>
              <a:t>The Marshall Plan and the Truman Doctrine</a:t>
            </a:r>
          </a:p>
          <a:p>
            <a:pPr lvl="2"/>
            <a:r>
              <a:rPr lang="en-US" dirty="0" smtClean="0"/>
              <a:t>Was the Marshall Plan unconstitutional?</a:t>
            </a:r>
          </a:p>
          <a:p>
            <a:pPr lvl="2"/>
            <a:r>
              <a:rPr lang="en-US" dirty="0" smtClean="0"/>
              <a:t>Howa bout the Truman Doctrine?</a:t>
            </a:r>
          </a:p>
          <a:p>
            <a:r>
              <a:rPr lang="en-US" dirty="0" smtClean="0"/>
              <a:t>Fighting commies at home and in the executive branch.</a:t>
            </a:r>
          </a:p>
          <a:p>
            <a:pPr lvl="1"/>
            <a:r>
              <a:rPr lang="en-US" dirty="0" smtClean="0"/>
              <a:t>Through executive order and domestic surveillance? </a:t>
            </a:r>
          </a:p>
          <a:p>
            <a:pPr lvl="1"/>
            <a:r>
              <a:rPr lang="en-US" dirty="0" smtClean="0"/>
              <a:t>212 people resigned but not were convicted of being a communist and Truman’s program did not catch Alger Hiss, a known Soviet spy.</a:t>
            </a:r>
          </a:p>
          <a:p>
            <a:r>
              <a:rPr lang="en-US" dirty="0" smtClean="0"/>
              <a:t>1948 Election</a:t>
            </a:r>
          </a:p>
        </p:txBody>
      </p:sp>
    </p:spTree>
    <p:extLst>
      <p:ext uri="{BB962C8B-B14F-4D97-AF65-F5344CB8AC3E}">
        <p14:creationId xmlns:p14="http://schemas.microsoft.com/office/powerpoint/2010/main" val="3923693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Fair Deal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1949</a:t>
            </a:r>
          </a:p>
          <a:p>
            <a:r>
              <a:rPr lang="en-US" dirty="0" smtClean="0"/>
              <a:t>“</a:t>
            </a:r>
            <a:r>
              <a:rPr lang="en-US" dirty="0"/>
              <a:t>Our minimum wages are far too low. . . . Some of our natural resources are still being wasted. . . . Our health is far behind the progress of medical science. Proper medical care is so expensive that it is out of the reach of the great majority of our citizens. . . . Our schools, in many localities, are utterly inadequate. . . . Our democratic ideals are often thwarted by prejudice and intolerance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 </a:t>
            </a:r>
            <a:r>
              <a:rPr lang="en-US" dirty="0"/>
              <a:t>“The business cycle is man-made; and men of good will, working together, can smooth it out.” </a:t>
            </a:r>
            <a:endParaRPr lang="en-US" dirty="0" smtClean="0"/>
          </a:p>
          <a:p>
            <a:r>
              <a:rPr lang="en-US" dirty="0" smtClean="0"/>
              <a:t>The solution? More unconstitutional government.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930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Cold War and Korea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NSC-68 more than tripled defense spending and made the CIA and other intelligence agencies flush with cash.</a:t>
            </a:r>
          </a:p>
          <a:p>
            <a:r>
              <a:rPr lang="en-US" dirty="0" smtClean="0"/>
              <a:t>The war in Korea to uphold the “principles of the United Nations.”</a:t>
            </a:r>
          </a:p>
          <a:p>
            <a:r>
              <a:rPr lang="en-US" dirty="0" smtClean="0"/>
              <a:t>Truman calls it a police action and does not have Congressional approval to launch a war in Asia, but he does it anyway.</a:t>
            </a:r>
          </a:p>
          <a:p>
            <a:r>
              <a:rPr lang="en-US" dirty="0" smtClean="0"/>
              <a:t>This was </a:t>
            </a:r>
            <a:r>
              <a:rPr lang="en-US" dirty="0"/>
              <a:t>necessary, Truman said, “for the defense of your homes and your way of life. . . . All of us will have to pay more taxes and do without things we like.” But not to worry. Truman reassured Americans that this was not a sacrifice, but “an opportunity, an opportunity to defend the best kind of life that men have ever devised on this earth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Because Korean bombers were flying over American airspace….. </a:t>
            </a:r>
          </a:p>
        </p:txBody>
      </p:sp>
    </p:spTree>
    <p:extLst>
      <p:ext uri="{BB962C8B-B14F-4D97-AF65-F5344CB8AC3E}">
        <p14:creationId xmlns:p14="http://schemas.microsoft.com/office/powerpoint/2010/main" val="3762513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Emergency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Korean war is often a forgotten part of the economic legacy of World War II.</a:t>
            </a:r>
          </a:p>
          <a:p>
            <a:r>
              <a:rPr lang="en-US" dirty="0" smtClean="0"/>
              <a:t>Truman left the apparatus of the World War II bureaucracy in place and used it to his advantage during the Korean War.</a:t>
            </a:r>
          </a:p>
          <a:p>
            <a:r>
              <a:rPr lang="en-US" dirty="0" smtClean="0"/>
              <a:t>Price fixing and direction of production were back in place.</a:t>
            </a:r>
          </a:p>
          <a:p>
            <a:r>
              <a:rPr lang="en-US" dirty="0" smtClean="0"/>
              <a:t>1951: Truman seizes American steel mills after the workers went on strike (a situation similar to 1946 when Truman wanted to draft them into the army).</a:t>
            </a:r>
          </a:p>
          <a:p>
            <a:r>
              <a:rPr lang="en-US" dirty="0" smtClean="0"/>
              <a:t>Opposed by the American public and Truman cannot defend the move constitutionally expect to say that it was needed in the “national emergency.”</a:t>
            </a:r>
          </a:p>
          <a:p>
            <a:r>
              <a:rPr lang="en-US" smtClean="0"/>
              <a:t>Truman’s legacy.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7472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267</TotalTime>
  <Words>779</Words>
  <Application>Microsoft Office PowerPoint</Application>
  <PresentationFormat>Custom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Slate</vt:lpstr>
      <vt:lpstr>Liberty Classroom</vt:lpstr>
      <vt:lpstr>Harry Truman</vt:lpstr>
      <vt:lpstr>Winning the War and the Peace at Home</vt:lpstr>
      <vt:lpstr>Winning the War and the Peace at Home</vt:lpstr>
      <vt:lpstr>1946</vt:lpstr>
      <vt:lpstr>The Comeback and Communism</vt:lpstr>
      <vt:lpstr>The Fair Deal</vt:lpstr>
      <vt:lpstr>The Cold War and Korea</vt:lpstr>
      <vt:lpstr>The Emergency</vt:lpstr>
    </vt:vector>
  </TitlesOfParts>
  <Company>Chattahoochee Valley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Liberty Classroom</dc:title>
  <dc:creator>Brion McClanahan</dc:creator>
  <cp:lastModifiedBy>Brion McClanahan</cp:lastModifiedBy>
  <cp:revision>10</cp:revision>
  <dcterms:created xsi:type="dcterms:W3CDTF">2016-01-06T15:57:07Z</dcterms:created>
  <dcterms:modified xsi:type="dcterms:W3CDTF">2016-01-09T11:16:32Z</dcterms:modified>
</cp:coreProperties>
</file>