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8" r:id="rId13"/>
    <p:sldId id="267" r:id="rId1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123" d="100"/>
          <a:sy n="123" d="100"/>
        </p:scale>
        <p:origin x="-256"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printerSettings" Target="printerSettings/printerSettings1.bin"/><Relationship Id="rId16" Type="http://schemas.openxmlformats.org/officeDocument/2006/relationships/presProps" Target="presProps.xml"/><Relationship Id="rId17" Type="http://schemas.openxmlformats.org/officeDocument/2006/relationships/viewProps" Target="viewProps.xml"/><Relationship Id="rId18" Type="http://schemas.openxmlformats.org/officeDocument/2006/relationships/theme" Target="theme/theme1.xml"/><Relationship Id="rId19"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1328166" y="1295400"/>
            <a:ext cx="6487668" cy="3152887"/>
          </a:xfrm>
          <a:prstGeom prst="rect">
            <a:avLst/>
          </a:prstGeom>
          <a:ln w="3175">
            <a:solidFill>
              <a:schemeClr val="bg1"/>
            </a:solidFill>
          </a:ln>
          <a:effectLst>
            <a:outerShdw blurRad="63500" sx="100500" sy="100500" algn="ctr" rotWithShape="0">
              <a:prstClr val="black">
                <a:alpha val="50000"/>
              </a:prstClr>
            </a:outerShdw>
          </a:effectLst>
        </p:spPr>
        <p:txBody>
          <a:bodyPr vert="horz" lIns="91440" tIns="45720" rIns="91440" bIns="45720" rtlCol="0">
            <a:normAutofit/>
          </a:bodyPr>
          <a:lstStyle/>
          <a:p>
            <a:pPr marL="0" indent="0" algn="l" defTabSz="914400" rtl="0" eaLnBrk="1" latinLnBrk="0" hangingPunct="1">
              <a:spcBef>
                <a:spcPts val="2000"/>
              </a:spcBef>
              <a:buClr>
                <a:schemeClr val="accent1">
                  <a:lumMod val="60000"/>
                  <a:lumOff val="40000"/>
                </a:schemeClr>
              </a:buClr>
              <a:buSzPct val="110000"/>
              <a:buFont typeface="Wingdings 2" pitchFamily="18" charset="2"/>
              <a:buNone/>
            </a:pPr>
            <a:endParaRPr sz="3200" kern="1200">
              <a:solidFill>
                <a:schemeClr val="tx1">
                  <a:lumMod val="65000"/>
                  <a:lumOff val="35000"/>
                </a:schemeClr>
              </a:solidFill>
              <a:latin typeface="+mn-lt"/>
              <a:ea typeface="+mn-ea"/>
              <a:cs typeface="+mn-cs"/>
            </a:endParaRPr>
          </a:p>
        </p:txBody>
      </p:sp>
      <p:sp>
        <p:nvSpPr>
          <p:cNvPr id="2" name="Title 1"/>
          <p:cNvSpPr>
            <a:spLocks noGrp="1"/>
          </p:cNvSpPr>
          <p:nvPr>
            <p:ph type="ctrTitle"/>
          </p:nvPr>
        </p:nvSpPr>
        <p:spPr>
          <a:xfrm>
            <a:off x="1322921" y="1523999"/>
            <a:ext cx="6498158" cy="1724867"/>
          </a:xfrm>
        </p:spPr>
        <p:txBody>
          <a:bodyPr vert="horz" lIns="91440" tIns="45720" rIns="91440" bIns="45720" rtlCol="0" anchor="b" anchorCtr="0">
            <a:noAutofit/>
          </a:bodyPr>
          <a:lstStyle>
            <a:lvl1pPr marL="0" indent="0" algn="ctr" defTabSz="914400" rtl="0" eaLnBrk="1" latinLnBrk="0" hangingPunct="1">
              <a:spcBef>
                <a:spcPct val="0"/>
              </a:spcBef>
              <a:buClr>
                <a:schemeClr val="accent1">
                  <a:lumMod val="60000"/>
                  <a:lumOff val="40000"/>
                </a:schemeClr>
              </a:buClr>
              <a:buSzPct val="110000"/>
              <a:buFont typeface="Wingdings 2" pitchFamily="18" charset="2"/>
              <a:buNone/>
              <a:defRPr sz="4600" kern="1200">
                <a:solidFill>
                  <a:schemeClr val="accent1"/>
                </a:solidFill>
                <a:latin typeface="+mj-lt"/>
                <a:ea typeface="+mj-ea"/>
                <a:cs typeface="+mj-cs"/>
              </a:defRPr>
            </a:lvl1pPr>
          </a:lstStyle>
          <a:p>
            <a:r>
              <a:rPr lang="ga-IE" smtClean="0"/>
              <a:t>Click to edit Master title style</a:t>
            </a:r>
            <a:endParaRPr/>
          </a:p>
        </p:txBody>
      </p:sp>
      <p:sp>
        <p:nvSpPr>
          <p:cNvPr id="3" name="Subtitle 2"/>
          <p:cNvSpPr>
            <a:spLocks noGrp="1"/>
          </p:cNvSpPr>
          <p:nvPr>
            <p:ph type="subTitle" idx="1"/>
          </p:nvPr>
        </p:nvSpPr>
        <p:spPr>
          <a:xfrm>
            <a:off x="1322921" y="3299012"/>
            <a:ext cx="6498159" cy="916641"/>
          </a:xfrm>
        </p:spPr>
        <p:txBody>
          <a:bodyPr vert="horz" lIns="91440" tIns="45720" rIns="91440" bIns="45720" rtlCol="0">
            <a:normAutofit/>
          </a:bodyPr>
          <a:lstStyle>
            <a:lvl1pPr marL="0" indent="0" algn="ctr" defTabSz="914400" rtl="0" eaLnBrk="1" latinLnBrk="0" hangingPunct="1">
              <a:spcBef>
                <a:spcPts val="300"/>
              </a:spcBef>
              <a:buClr>
                <a:schemeClr val="accent1">
                  <a:lumMod val="60000"/>
                  <a:lumOff val="40000"/>
                </a:schemeClr>
              </a:buClr>
              <a:buSzPct val="110000"/>
              <a:buFont typeface="Wingdings 2" pitchFamily="18" charset="2"/>
              <a:buNone/>
              <a:defRPr sz="1800" kern="1200">
                <a:solidFill>
                  <a:schemeClr val="tx1">
                    <a:tint val="75000"/>
                  </a:schemeClr>
                </a:solidFill>
                <a:latin typeface="+mn-lt"/>
                <a:ea typeface="+mn-ea"/>
                <a:cs typeface="+mn-c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ga-IE" smtClean="0"/>
              <a:t>Click to edit Master subtitle style</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22/08/2014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3398" y="611872"/>
            <a:ext cx="4079545" cy="1162050"/>
          </a:xfrm>
        </p:spPr>
        <p:txBody>
          <a:bodyPr anchor="b"/>
          <a:lstStyle>
            <a:lvl1pPr algn="ctr">
              <a:defRPr sz="3600" b="0"/>
            </a:lvl1pPr>
          </a:lstStyle>
          <a:p>
            <a:r>
              <a:rPr lang="ga-IE" smtClean="0"/>
              <a:t>Click to edit Master title style</a:t>
            </a:r>
            <a:endParaRPr/>
          </a:p>
        </p:txBody>
      </p:sp>
      <p:sp>
        <p:nvSpPr>
          <p:cNvPr id="4" name="Text Placeholder 3"/>
          <p:cNvSpPr>
            <a:spLocks noGrp="1"/>
          </p:cNvSpPr>
          <p:nvPr>
            <p:ph type="body" sz="half" idx="2"/>
          </p:nvPr>
        </p:nvSpPr>
        <p:spPr>
          <a:xfrm>
            <a:off x="533398" y="1787856"/>
            <a:ext cx="4079545" cy="3720152"/>
          </a:xfrm>
        </p:spPr>
        <p:txBody>
          <a:bodyPr>
            <a:normAutofit/>
          </a:bodyPr>
          <a:lstStyle>
            <a:lvl1pPr marL="0" indent="0" algn="ctr">
              <a:spcBef>
                <a:spcPts val="60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ga-IE" smtClean="0"/>
              <a:t>Click to edit Master text styles</a:t>
            </a:r>
          </a:p>
        </p:txBody>
      </p:sp>
      <p:sp>
        <p:nvSpPr>
          <p:cNvPr id="5" name="Date Placeholder 4"/>
          <p:cNvSpPr>
            <a:spLocks noGrp="1"/>
          </p:cNvSpPr>
          <p:nvPr>
            <p:ph type="dt" sz="half" idx="10"/>
          </p:nvPr>
        </p:nvSpPr>
        <p:spPr/>
        <p:txBody>
          <a:bodyPr/>
          <a:lstStyle/>
          <a:p>
            <a:fld id="{B01F9CA3-105E-4857-9057-6DB6197DA786}" type="datetimeFigureOut">
              <a:rPr lang="en-US" smtClean="0"/>
              <a:t>22/08/2014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F5CE407-6216-4202-80E4-A30DC2F709B2}" type="slidenum">
              <a:rPr lang="en-US" smtClean="0"/>
              <a:t>‹#›</a:t>
            </a:fld>
            <a:endParaRPr lang="en-US"/>
          </a:p>
        </p:txBody>
      </p:sp>
      <p:sp>
        <p:nvSpPr>
          <p:cNvPr id="8" name="Picture Placeholder 2"/>
          <p:cNvSpPr>
            <a:spLocks noGrp="1"/>
          </p:cNvSpPr>
          <p:nvPr>
            <p:ph type="pic" idx="1"/>
          </p:nvPr>
        </p:nvSpPr>
        <p:spPr>
          <a:xfrm>
            <a:off x="5090617" y="359392"/>
            <a:ext cx="3657600" cy="5318077"/>
          </a:xfrm>
          <a:ln w="3175">
            <a:solidFill>
              <a:schemeClr val="bg1"/>
            </a:solidFill>
          </a:ln>
          <a:effectLst>
            <a:outerShdw blurRad="63500" sx="100500" sy="100500" algn="ctr" rotWithShape="0">
              <a:prstClr val="black">
                <a:alpha val="50000"/>
              </a:prstClr>
            </a:outerShdw>
          </a:effectLst>
        </p:spPr>
        <p:txBody>
          <a:bodyPr vert="horz" lIns="91440" tIns="45720" rIns="91440" bIns="45720" rtlCol="0">
            <a:normAutofit/>
          </a:bodyPr>
          <a:lstStyle>
            <a:lvl1pPr marL="0" indent="0" algn="l" defTabSz="914400" rtl="0" eaLnBrk="1" latinLnBrk="0" hangingPunct="1">
              <a:spcBef>
                <a:spcPts val="2000"/>
              </a:spcBef>
              <a:buClr>
                <a:schemeClr val="accent1">
                  <a:lumMod val="60000"/>
                  <a:lumOff val="40000"/>
                </a:schemeClr>
              </a:buClr>
              <a:buSzPct val="110000"/>
              <a:buFont typeface="Wingdings 2" pitchFamily="18" charset="2"/>
              <a:buNone/>
              <a:defRPr sz="3200" kern="1200">
                <a:solidFill>
                  <a:schemeClr val="tx1">
                    <a:lumMod val="65000"/>
                    <a:lumOff val="35000"/>
                  </a:schemeClr>
                </a:solidFill>
                <a:latin typeface="+mn-lt"/>
                <a:ea typeface="+mn-ea"/>
                <a:cs typeface="+mn-cs"/>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ga-IE" smtClean="0"/>
              <a:t>Drag picture to placeholder or click icon to add</a:t>
            </a:r>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ga-IE" smtClean="0"/>
              <a:t>Click to edit Master title style</a:t>
            </a:r>
            <a:endParaRPr/>
          </a:p>
        </p:txBody>
      </p:sp>
      <p:sp>
        <p:nvSpPr>
          <p:cNvPr id="3" name="Vertical Text Placeholder 2"/>
          <p:cNvSpPr>
            <a:spLocks noGrp="1"/>
          </p:cNvSpPr>
          <p:nvPr>
            <p:ph type="body" orient="vert" idx="1"/>
          </p:nvPr>
        </p:nvSpPr>
        <p:spPr/>
        <p:txBody>
          <a:bodyPr vert="eaVert"/>
          <a:lstStyle>
            <a:lvl5pPr>
              <a:defRPr/>
            </a:lvl5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22/08/2014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369792" y="368301"/>
            <a:ext cx="1524000" cy="5575300"/>
          </a:xfrm>
        </p:spPr>
        <p:txBody>
          <a:bodyPr vert="eaVert"/>
          <a:lstStyle/>
          <a:p>
            <a:r>
              <a:rPr lang="ga-IE" smtClean="0"/>
              <a:t>Click to edit Master title style</a:t>
            </a:r>
            <a:endParaRPr/>
          </a:p>
        </p:txBody>
      </p:sp>
      <p:sp>
        <p:nvSpPr>
          <p:cNvPr id="3" name="Vertical Text Placeholder 2"/>
          <p:cNvSpPr>
            <a:spLocks noGrp="1"/>
          </p:cNvSpPr>
          <p:nvPr>
            <p:ph type="body" orient="vert" idx="1"/>
          </p:nvPr>
        </p:nvSpPr>
        <p:spPr>
          <a:xfrm>
            <a:off x="549274" y="368301"/>
            <a:ext cx="6689726" cy="5575300"/>
          </a:xfrm>
        </p:spPr>
        <p:txBody>
          <a:bodyPr vert="eaVert"/>
          <a:lstStyle>
            <a:lvl5pPr>
              <a:defRPr/>
            </a:lvl5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22/08/2014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ga-IE" smtClean="0"/>
              <a:t>Click to edit Master title style</a:t>
            </a:r>
            <a:endParaRPr/>
          </a:p>
        </p:txBody>
      </p:sp>
      <p:sp>
        <p:nvSpPr>
          <p:cNvPr id="3" name="Content Placeholder 2"/>
          <p:cNvSpPr>
            <a:spLocks noGrp="1"/>
          </p:cNvSpPr>
          <p:nvPr>
            <p:ph idx="1"/>
          </p:nvPr>
        </p:nvSpPr>
        <p:spPr/>
        <p:txBody>
          <a:bodyPr/>
          <a:lstStyle>
            <a:lvl5pPr>
              <a:defRPr/>
            </a:lvl5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22/08/2014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2" name="Title 1"/>
          <p:cNvSpPr>
            <a:spLocks noGrp="1"/>
          </p:cNvSpPr>
          <p:nvPr>
            <p:ph type="ctrTitle"/>
          </p:nvPr>
        </p:nvSpPr>
        <p:spPr>
          <a:xfrm>
            <a:off x="363538" y="3352801"/>
            <a:ext cx="8416925" cy="1470025"/>
          </a:xfrm>
        </p:spPr>
        <p:txBody>
          <a:bodyPr/>
          <a:lstStyle/>
          <a:p>
            <a:r>
              <a:rPr lang="ga-IE" smtClean="0"/>
              <a:t>Click to edit Master title style</a:t>
            </a:r>
            <a:endParaRPr dirty="0"/>
          </a:p>
        </p:txBody>
      </p:sp>
      <p:sp>
        <p:nvSpPr>
          <p:cNvPr id="3" name="Subtitle 2"/>
          <p:cNvSpPr>
            <a:spLocks noGrp="1"/>
          </p:cNvSpPr>
          <p:nvPr>
            <p:ph type="subTitle" idx="1"/>
          </p:nvPr>
        </p:nvSpPr>
        <p:spPr>
          <a:xfrm>
            <a:off x="363538" y="4771029"/>
            <a:ext cx="8416925" cy="972671"/>
          </a:xfrm>
        </p:spPr>
        <p:txBody>
          <a:bodyPr>
            <a:normAutofit/>
          </a:bodyPr>
          <a:lstStyle>
            <a:lvl1pPr marL="0" indent="0" algn="ctr">
              <a:spcBef>
                <a:spcPts val="300"/>
              </a:spcBef>
              <a:buNone/>
              <a:defRPr sz="18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ga-IE" smtClean="0"/>
              <a:t>Click to edit Master subtitle style</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22/08/2014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
        <p:nvSpPr>
          <p:cNvPr id="9" name="Picture Placeholder 2"/>
          <p:cNvSpPr>
            <a:spLocks noGrp="1"/>
          </p:cNvSpPr>
          <p:nvPr>
            <p:ph type="pic" idx="13"/>
          </p:nvPr>
        </p:nvSpPr>
        <p:spPr>
          <a:xfrm>
            <a:off x="370980" y="363538"/>
            <a:ext cx="8402040" cy="2836862"/>
          </a:xfrm>
          <a:ln w="3175">
            <a:solidFill>
              <a:schemeClr val="bg1"/>
            </a:solidFill>
          </a:ln>
          <a:effectLst>
            <a:outerShdw blurRad="63500" sx="100500" sy="100500" algn="ctr" rotWithShape="0">
              <a:prstClr val="black">
                <a:alpha val="50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ga-IE" smtClean="0"/>
              <a:t>Drag picture to placeholder or click icon to add</a:t>
            </a:r>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9275" y="2403144"/>
            <a:ext cx="8056563" cy="1362075"/>
          </a:xfrm>
        </p:spPr>
        <p:txBody>
          <a:bodyPr anchor="b" anchorCtr="0"/>
          <a:lstStyle>
            <a:lvl1pPr algn="ctr">
              <a:defRPr sz="4600" b="0" cap="none" baseline="0"/>
            </a:lvl1pPr>
          </a:lstStyle>
          <a:p>
            <a:r>
              <a:rPr lang="ga-IE" smtClean="0"/>
              <a:t>Click to edit Master title style</a:t>
            </a:r>
            <a:endParaRPr/>
          </a:p>
        </p:txBody>
      </p:sp>
      <p:sp>
        <p:nvSpPr>
          <p:cNvPr id="3" name="Text Placeholder 2"/>
          <p:cNvSpPr>
            <a:spLocks noGrp="1"/>
          </p:cNvSpPr>
          <p:nvPr>
            <p:ph type="body" idx="1"/>
          </p:nvPr>
        </p:nvSpPr>
        <p:spPr>
          <a:xfrm>
            <a:off x="549275" y="3736005"/>
            <a:ext cx="8056563" cy="1500187"/>
          </a:xfrm>
        </p:spPr>
        <p:txBody>
          <a:bodyPr anchor="t" anchorCtr="0">
            <a:normAutofit/>
          </a:bodyPr>
          <a:lstStyle>
            <a:lvl1pPr marL="0" indent="0" algn="ctr">
              <a:spcBef>
                <a:spcPts val="300"/>
              </a:spcBef>
              <a:buNone/>
              <a:defRPr sz="18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ga-IE" smtClean="0"/>
              <a:t>Click to edit Master text styles</a:t>
            </a:r>
          </a:p>
        </p:txBody>
      </p:sp>
      <p:sp>
        <p:nvSpPr>
          <p:cNvPr id="4" name="Date Placeholder 3"/>
          <p:cNvSpPr>
            <a:spLocks noGrp="1"/>
          </p:cNvSpPr>
          <p:nvPr>
            <p:ph type="dt" sz="half" idx="10"/>
          </p:nvPr>
        </p:nvSpPr>
        <p:spPr/>
        <p:txBody>
          <a:bodyPr/>
          <a:lstStyle/>
          <a:p>
            <a:fld id="{B01F9CA3-105E-4857-9057-6DB6197DA786}" type="datetimeFigureOut">
              <a:rPr lang="en-US" smtClean="0"/>
              <a:t>22/08/2014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549275" y="107576"/>
            <a:ext cx="8042276" cy="1336956"/>
          </a:xfrm>
        </p:spPr>
        <p:txBody>
          <a:bodyPr/>
          <a:lstStyle/>
          <a:p>
            <a:r>
              <a:rPr lang="ga-IE" smtClean="0"/>
              <a:t>Click to edit Master title style</a:t>
            </a:r>
            <a:endParaRPr/>
          </a:p>
        </p:txBody>
      </p:sp>
      <p:sp>
        <p:nvSpPr>
          <p:cNvPr id="3" name="Content Placeholder 2"/>
          <p:cNvSpPr>
            <a:spLocks noGrp="1"/>
          </p:cNvSpPr>
          <p:nvPr>
            <p:ph sz="half" idx="1"/>
          </p:nvPr>
        </p:nvSpPr>
        <p:spPr>
          <a:xfrm>
            <a:off x="549275" y="1600201"/>
            <a:ext cx="3840480" cy="4343400"/>
          </a:xfrm>
        </p:spPr>
        <p:txBody>
          <a:bodyPr>
            <a:normAutofit/>
          </a:bodyPr>
          <a:lstStyle>
            <a:lvl1pPr>
              <a:spcBef>
                <a:spcPts val="1600"/>
              </a:spcBef>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Content Placeholder 3"/>
          <p:cNvSpPr>
            <a:spLocks noGrp="1"/>
          </p:cNvSpPr>
          <p:nvPr>
            <p:ph sz="half" idx="2"/>
          </p:nvPr>
        </p:nvSpPr>
        <p:spPr>
          <a:xfrm>
            <a:off x="4751071" y="1600201"/>
            <a:ext cx="3840480" cy="4343400"/>
          </a:xfrm>
        </p:spPr>
        <p:txBody>
          <a:bodyPr>
            <a:normAutofit/>
          </a:bodyPr>
          <a:lstStyle>
            <a:lvl1pPr>
              <a:spcBef>
                <a:spcPts val="1600"/>
              </a:spcBef>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5" name="Date Placeholder 4"/>
          <p:cNvSpPr>
            <a:spLocks noGrp="1"/>
          </p:cNvSpPr>
          <p:nvPr>
            <p:ph type="dt" sz="half" idx="10"/>
          </p:nvPr>
        </p:nvSpPr>
        <p:spPr/>
        <p:txBody>
          <a:bodyPr/>
          <a:lstStyle/>
          <a:p>
            <a:fld id="{B01F9CA3-105E-4857-9057-6DB6197DA786}" type="datetimeFigureOut">
              <a:rPr lang="en-US" smtClean="0"/>
              <a:t>22/08/2014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49274" y="107576"/>
            <a:ext cx="8042276" cy="1336956"/>
          </a:xfrm>
        </p:spPr>
        <p:txBody>
          <a:bodyPr/>
          <a:lstStyle>
            <a:lvl1pPr>
              <a:defRPr/>
            </a:lvl1pPr>
          </a:lstStyle>
          <a:p>
            <a:r>
              <a:rPr lang="ga-IE" smtClean="0"/>
              <a:t>Click to edit Master title style</a:t>
            </a:r>
            <a:endParaRPr/>
          </a:p>
        </p:txBody>
      </p:sp>
      <p:sp>
        <p:nvSpPr>
          <p:cNvPr id="3" name="Text Placeholder 2"/>
          <p:cNvSpPr>
            <a:spLocks noGrp="1"/>
          </p:cNvSpPr>
          <p:nvPr>
            <p:ph type="body" idx="1"/>
          </p:nvPr>
        </p:nvSpPr>
        <p:spPr>
          <a:xfrm>
            <a:off x="549274" y="1453224"/>
            <a:ext cx="3840480" cy="750887"/>
          </a:xfrm>
        </p:spPr>
        <p:txBody>
          <a:bodyPr anchor="b">
            <a:noAutofit/>
          </a:bodyPr>
          <a:lstStyle>
            <a:lvl1pPr marL="0" indent="0" algn="ctr">
              <a:spcBef>
                <a:spcPts val="0"/>
              </a:spcBef>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ga-IE" smtClean="0"/>
              <a:t>Click to edit Master text styles</a:t>
            </a:r>
          </a:p>
        </p:txBody>
      </p:sp>
      <p:sp>
        <p:nvSpPr>
          <p:cNvPr id="4" name="Content Placeholder 3"/>
          <p:cNvSpPr>
            <a:spLocks noGrp="1"/>
          </p:cNvSpPr>
          <p:nvPr>
            <p:ph sz="half" idx="2"/>
          </p:nvPr>
        </p:nvSpPr>
        <p:spPr>
          <a:xfrm>
            <a:off x="549274" y="2347415"/>
            <a:ext cx="3840480" cy="3596185"/>
          </a:xfrm>
        </p:spPr>
        <p:txBody>
          <a:bodyPr>
            <a:normAutofit/>
          </a:bodyPr>
          <a:lstStyle>
            <a:lvl1pPr>
              <a:spcBef>
                <a:spcPts val="1600"/>
              </a:spcBef>
              <a:defRPr sz="20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5" name="Text Placeholder 4"/>
          <p:cNvSpPr>
            <a:spLocks noGrp="1"/>
          </p:cNvSpPr>
          <p:nvPr>
            <p:ph type="body" sz="quarter" idx="3"/>
          </p:nvPr>
        </p:nvSpPr>
        <p:spPr>
          <a:xfrm>
            <a:off x="4751070" y="1453224"/>
            <a:ext cx="3840480" cy="750887"/>
          </a:xfrm>
        </p:spPr>
        <p:txBody>
          <a:bodyPr anchor="b">
            <a:noAutofit/>
          </a:bodyPr>
          <a:lstStyle>
            <a:lvl1pPr marL="0" indent="0" algn="ctr">
              <a:spcBef>
                <a:spcPts val="0"/>
              </a:spcBef>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ga-IE" smtClean="0"/>
              <a:t>Click to edit Master text styles</a:t>
            </a:r>
          </a:p>
        </p:txBody>
      </p:sp>
      <p:sp>
        <p:nvSpPr>
          <p:cNvPr id="6" name="Content Placeholder 5"/>
          <p:cNvSpPr>
            <a:spLocks noGrp="1"/>
          </p:cNvSpPr>
          <p:nvPr>
            <p:ph sz="quarter" idx="4"/>
          </p:nvPr>
        </p:nvSpPr>
        <p:spPr>
          <a:xfrm>
            <a:off x="4751070" y="2347415"/>
            <a:ext cx="3840480" cy="3596185"/>
          </a:xfrm>
        </p:spPr>
        <p:txBody>
          <a:bodyPr>
            <a:normAutofit/>
          </a:bodyPr>
          <a:lstStyle>
            <a:lvl1pPr>
              <a:spcBef>
                <a:spcPts val="1600"/>
              </a:spcBef>
              <a:defRPr sz="20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7" name="Date Placeholder 6"/>
          <p:cNvSpPr>
            <a:spLocks noGrp="1"/>
          </p:cNvSpPr>
          <p:nvPr>
            <p:ph type="dt" sz="half" idx="10"/>
          </p:nvPr>
        </p:nvSpPr>
        <p:spPr/>
        <p:txBody>
          <a:bodyPr/>
          <a:lstStyle/>
          <a:p>
            <a:fld id="{B01F9CA3-105E-4857-9057-6DB6197DA786}" type="datetimeFigureOut">
              <a:rPr lang="en-US" smtClean="0"/>
              <a:t>22/08/2014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ga-IE" smtClean="0"/>
              <a:t>Click to edit Master title style</a:t>
            </a:r>
            <a:endParaRPr/>
          </a:p>
        </p:txBody>
      </p:sp>
      <p:sp>
        <p:nvSpPr>
          <p:cNvPr id="3" name="Date Placeholder 2"/>
          <p:cNvSpPr>
            <a:spLocks noGrp="1"/>
          </p:cNvSpPr>
          <p:nvPr>
            <p:ph type="dt" sz="half" idx="10"/>
          </p:nvPr>
        </p:nvSpPr>
        <p:spPr/>
        <p:txBody>
          <a:bodyPr/>
          <a:lstStyle/>
          <a:p>
            <a:fld id="{B01F9CA3-105E-4857-9057-6DB6197DA786}" type="datetimeFigureOut">
              <a:rPr lang="en-US" smtClean="0"/>
              <a:t>22/08/2014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1F9CA3-105E-4857-9057-6DB6197DA786}" type="datetimeFigureOut">
              <a:rPr lang="en-US" smtClean="0"/>
              <a:t>22/08/2014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3399" y="611872"/>
            <a:ext cx="3840480" cy="1162050"/>
          </a:xfrm>
        </p:spPr>
        <p:txBody>
          <a:bodyPr anchor="b"/>
          <a:lstStyle>
            <a:lvl1pPr algn="ctr">
              <a:defRPr sz="3600" b="0"/>
            </a:lvl1pPr>
          </a:lstStyle>
          <a:p>
            <a:r>
              <a:rPr lang="ga-IE" smtClean="0"/>
              <a:t>Click to edit Master title style</a:t>
            </a:r>
            <a:endParaRPr/>
          </a:p>
        </p:txBody>
      </p:sp>
      <p:sp>
        <p:nvSpPr>
          <p:cNvPr id="3" name="Content Placeholder 2"/>
          <p:cNvSpPr>
            <a:spLocks noGrp="1"/>
          </p:cNvSpPr>
          <p:nvPr>
            <p:ph idx="1"/>
          </p:nvPr>
        </p:nvSpPr>
        <p:spPr>
          <a:xfrm>
            <a:off x="4742824" y="368300"/>
            <a:ext cx="3840480" cy="5575300"/>
          </a:xfrm>
        </p:spPr>
        <p:txBody>
          <a:bodyPr>
            <a:normAutofit/>
          </a:bodyPr>
          <a:lstStyle>
            <a:lvl1pPr>
              <a:spcBef>
                <a:spcPts val="2000"/>
              </a:spcBef>
              <a:defRPr sz="2200"/>
            </a:lvl1pPr>
            <a:lvl2pPr>
              <a:defRPr sz="2000"/>
            </a:lvl2pPr>
            <a:lvl3pPr>
              <a:defRPr sz="1800"/>
            </a:lvl3pPr>
            <a:lvl4pPr>
              <a:defRPr sz="1800"/>
            </a:lvl4pPr>
            <a:lvl5pPr>
              <a:defRPr sz="1800"/>
            </a:lvl5pPr>
            <a:lvl6pPr>
              <a:defRPr sz="2000"/>
            </a:lvl6pPr>
            <a:lvl7pPr>
              <a:defRPr sz="2000"/>
            </a:lvl7pPr>
            <a:lvl8pPr>
              <a:defRPr sz="2000"/>
            </a:lvl8pPr>
            <a:lvl9pPr>
              <a:defRPr sz="20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Text Placeholder 3"/>
          <p:cNvSpPr>
            <a:spLocks noGrp="1"/>
          </p:cNvSpPr>
          <p:nvPr>
            <p:ph type="body" sz="half" idx="2"/>
          </p:nvPr>
        </p:nvSpPr>
        <p:spPr>
          <a:xfrm>
            <a:off x="533399" y="1787856"/>
            <a:ext cx="3840480" cy="3720152"/>
          </a:xfrm>
        </p:spPr>
        <p:txBody>
          <a:bodyPr>
            <a:normAutofit/>
          </a:bodyPr>
          <a:lstStyle>
            <a:lvl1pPr marL="0" indent="0" algn="ctr">
              <a:spcBef>
                <a:spcPts val="60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ga-IE" smtClean="0"/>
              <a:t>Click to edit Master text styles</a:t>
            </a:r>
          </a:p>
        </p:txBody>
      </p:sp>
      <p:sp>
        <p:nvSpPr>
          <p:cNvPr id="5" name="Date Placeholder 4"/>
          <p:cNvSpPr>
            <a:spLocks noGrp="1"/>
          </p:cNvSpPr>
          <p:nvPr>
            <p:ph type="dt" sz="half" idx="10"/>
          </p:nvPr>
        </p:nvSpPr>
        <p:spPr/>
        <p:txBody>
          <a:bodyPr/>
          <a:lstStyle/>
          <a:p>
            <a:fld id="{B01F9CA3-105E-4857-9057-6DB6197DA786}" type="datetimeFigureOut">
              <a:rPr lang="en-US" smtClean="0"/>
              <a:t>22/08/2014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49275" y="107576"/>
            <a:ext cx="8042276" cy="1336956"/>
          </a:xfrm>
          <a:prstGeom prst="rect">
            <a:avLst/>
          </a:prstGeom>
        </p:spPr>
        <p:txBody>
          <a:bodyPr vert="horz" lIns="91440" tIns="45720" rIns="91440" bIns="45720" rtlCol="0" anchor="b" anchorCtr="0">
            <a:noAutofit/>
          </a:bodyPr>
          <a:lstStyle/>
          <a:p>
            <a:r>
              <a:rPr lang="ga-IE" smtClean="0"/>
              <a:t>Click to edit Master title style</a:t>
            </a:r>
            <a:endParaRPr/>
          </a:p>
        </p:txBody>
      </p:sp>
      <p:sp>
        <p:nvSpPr>
          <p:cNvPr id="3" name="Text Placeholder 2"/>
          <p:cNvSpPr>
            <a:spLocks noGrp="1"/>
          </p:cNvSpPr>
          <p:nvPr>
            <p:ph type="body" idx="1"/>
          </p:nvPr>
        </p:nvSpPr>
        <p:spPr>
          <a:xfrm>
            <a:off x="549275" y="1600201"/>
            <a:ext cx="8042276" cy="4343400"/>
          </a:xfrm>
          <a:prstGeom prst="rect">
            <a:avLst/>
          </a:prstGeom>
        </p:spPr>
        <p:txBody>
          <a:bodyPr vert="horz" lIns="91440" tIns="45720" rIns="91440" bIns="45720" rtlCol="0">
            <a:normAutofit/>
          </a:body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Date Placeholder 3"/>
          <p:cNvSpPr>
            <a:spLocks noGrp="1"/>
          </p:cNvSpPr>
          <p:nvPr>
            <p:ph type="dt" sz="half" idx="2"/>
          </p:nvPr>
        </p:nvSpPr>
        <p:spPr>
          <a:xfrm>
            <a:off x="5629835" y="6275668"/>
            <a:ext cx="2133600" cy="365125"/>
          </a:xfrm>
          <a:prstGeom prst="rect">
            <a:avLst/>
          </a:prstGeom>
        </p:spPr>
        <p:txBody>
          <a:bodyPr vert="horz" lIns="91440" tIns="45720" rIns="91440" bIns="45720" rtlCol="0" anchor="ctr"/>
          <a:lstStyle>
            <a:lvl1pPr algn="r">
              <a:defRPr sz="1200">
                <a:solidFill>
                  <a:schemeClr val="bg1"/>
                </a:solidFill>
              </a:defRPr>
            </a:lvl1pPr>
          </a:lstStyle>
          <a:p>
            <a:fld id="{B01F9CA3-105E-4857-9057-6DB6197DA786}" type="datetimeFigureOut">
              <a:rPr lang="en-US" smtClean="0"/>
              <a:t>22/08/2014</a:t>
            </a:fld>
            <a:endParaRPr lang="en-US"/>
          </a:p>
        </p:txBody>
      </p:sp>
      <p:sp>
        <p:nvSpPr>
          <p:cNvPr id="5" name="Footer Placeholder 4"/>
          <p:cNvSpPr>
            <a:spLocks noGrp="1"/>
          </p:cNvSpPr>
          <p:nvPr>
            <p:ph type="ftr" sz="quarter" idx="3"/>
          </p:nvPr>
        </p:nvSpPr>
        <p:spPr>
          <a:xfrm>
            <a:off x="264458" y="6275668"/>
            <a:ext cx="4840941" cy="365125"/>
          </a:xfrm>
          <a:prstGeom prst="rect">
            <a:avLst/>
          </a:prstGeom>
        </p:spPr>
        <p:txBody>
          <a:bodyPr vert="horz" lIns="91440" tIns="45720" rIns="91440" bIns="45720" rtlCol="0" anchor="ctr"/>
          <a:lstStyle>
            <a:lvl1pPr algn="l">
              <a:defRPr sz="1200">
                <a:solidFill>
                  <a:schemeClr val="bg1"/>
                </a:solidFill>
              </a:defRPr>
            </a:lvl1pPr>
          </a:lstStyle>
          <a:p>
            <a:endParaRPr lang="en-US"/>
          </a:p>
        </p:txBody>
      </p:sp>
      <p:sp>
        <p:nvSpPr>
          <p:cNvPr id="6" name="Slide Number Placeholder 5"/>
          <p:cNvSpPr>
            <a:spLocks noGrp="1"/>
          </p:cNvSpPr>
          <p:nvPr>
            <p:ph type="sldNum" sz="quarter" idx="4"/>
          </p:nvPr>
        </p:nvSpPr>
        <p:spPr>
          <a:xfrm>
            <a:off x="7897906" y="6275668"/>
            <a:ext cx="990600" cy="365125"/>
          </a:xfrm>
          <a:prstGeom prst="rect">
            <a:avLst/>
          </a:prstGeom>
        </p:spPr>
        <p:txBody>
          <a:bodyPr vert="horz" lIns="91440" tIns="45720" rIns="91440" bIns="45720" rtlCol="0" anchor="ctr"/>
          <a:lstStyle>
            <a:lvl1pPr algn="r">
              <a:defRPr sz="3600">
                <a:solidFill>
                  <a:schemeClr val="bg1"/>
                </a:solidFill>
              </a:defRPr>
            </a:lvl1pPr>
          </a:lstStyle>
          <a:p>
            <a:fld id="{7F5CE407-6216-4202-80E4-A30DC2F709B2}"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xStyles>
    <p:titleStyle>
      <a:lvl1pPr algn="ctr" defTabSz="914400" rtl="0" eaLnBrk="1" latinLnBrk="0" hangingPunct="1">
        <a:spcBef>
          <a:spcPct val="0"/>
        </a:spcBef>
        <a:buNone/>
        <a:defRPr sz="4600" kern="1200">
          <a:solidFill>
            <a:schemeClr val="accent1"/>
          </a:solidFill>
          <a:latin typeface="+mj-lt"/>
          <a:ea typeface="+mj-ea"/>
          <a:cs typeface="+mj-cs"/>
        </a:defRPr>
      </a:lvl1pPr>
    </p:titleStyle>
    <p:bodyStyle>
      <a:lvl1pPr marL="349250" indent="-349250" algn="l" defTabSz="914400" rtl="0" eaLnBrk="1" latinLnBrk="0" hangingPunct="1">
        <a:spcBef>
          <a:spcPts val="2000"/>
        </a:spcBef>
        <a:buClr>
          <a:schemeClr val="accent1">
            <a:lumMod val="60000"/>
            <a:lumOff val="40000"/>
          </a:schemeClr>
        </a:buClr>
        <a:buSzPct val="110000"/>
        <a:buFont typeface="Wingdings 2" pitchFamily="18" charset="2"/>
        <a:buChar char=""/>
        <a:defRPr sz="2400" kern="1200">
          <a:solidFill>
            <a:schemeClr val="tx1">
              <a:lumMod val="65000"/>
              <a:lumOff val="35000"/>
            </a:schemeClr>
          </a:solidFill>
          <a:latin typeface="+mn-lt"/>
          <a:ea typeface="+mn-ea"/>
          <a:cs typeface="+mn-cs"/>
        </a:defRPr>
      </a:lvl1pPr>
      <a:lvl2pPr marL="685800" indent="-336550" algn="l" defTabSz="914400" rtl="0" eaLnBrk="1" latinLnBrk="0" hangingPunct="1">
        <a:spcBef>
          <a:spcPts val="600"/>
        </a:spcBef>
        <a:buClr>
          <a:schemeClr val="accent1">
            <a:lumMod val="75000"/>
          </a:schemeClr>
        </a:buClr>
        <a:buSzPct val="110000"/>
        <a:buFont typeface="Wingdings 2" pitchFamily="18" charset="2"/>
        <a:buChar char=""/>
        <a:defRPr sz="2200" kern="1200">
          <a:solidFill>
            <a:schemeClr val="tx1">
              <a:lumMod val="65000"/>
              <a:lumOff val="35000"/>
            </a:schemeClr>
          </a:solidFill>
          <a:latin typeface="+mn-lt"/>
          <a:ea typeface="+mn-ea"/>
          <a:cs typeface="+mn-cs"/>
        </a:defRPr>
      </a:lvl2pPr>
      <a:lvl3pPr marL="968375" indent="-282575" algn="l" defTabSz="914400" rtl="0" eaLnBrk="1" latinLnBrk="0" hangingPunct="1">
        <a:spcBef>
          <a:spcPts val="600"/>
        </a:spcBef>
        <a:buClr>
          <a:schemeClr val="accent1">
            <a:lumMod val="60000"/>
            <a:lumOff val="40000"/>
          </a:schemeClr>
        </a:buClr>
        <a:buSzPct val="110000"/>
        <a:buFont typeface="Wingdings 2" pitchFamily="18" charset="2"/>
        <a:buChar char=""/>
        <a:defRPr sz="2000" kern="1200">
          <a:solidFill>
            <a:schemeClr val="tx1">
              <a:lumMod val="65000"/>
              <a:lumOff val="35000"/>
            </a:schemeClr>
          </a:solidFill>
          <a:latin typeface="+mn-lt"/>
          <a:ea typeface="+mn-ea"/>
          <a:cs typeface="+mn-cs"/>
        </a:defRPr>
      </a:lvl3pPr>
      <a:lvl4pPr marL="1263650" indent="-295275" algn="l" defTabSz="914400" rtl="0" eaLnBrk="1" latinLnBrk="0" hangingPunct="1">
        <a:spcBef>
          <a:spcPts val="600"/>
        </a:spcBef>
        <a:buClr>
          <a:schemeClr val="accent1">
            <a:lumMod val="75000"/>
          </a:schemeClr>
        </a:buClr>
        <a:buSzPct val="110000"/>
        <a:buFont typeface="Wingdings 2" pitchFamily="18" charset="2"/>
        <a:buChar char=""/>
        <a:defRPr sz="1800" kern="1200">
          <a:solidFill>
            <a:schemeClr val="tx1">
              <a:lumMod val="65000"/>
              <a:lumOff val="35000"/>
            </a:schemeClr>
          </a:solidFill>
          <a:latin typeface="+mn-lt"/>
          <a:ea typeface="+mn-ea"/>
          <a:cs typeface="+mn-cs"/>
        </a:defRPr>
      </a:lvl4pPr>
      <a:lvl5pPr marL="1546225" indent="-282575" algn="l" defTabSz="914400" rtl="0" eaLnBrk="1" latinLnBrk="0" hangingPunct="1">
        <a:spcBef>
          <a:spcPts val="600"/>
        </a:spcBef>
        <a:buClr>
          <a:schemeClr val="accent1">
            <a:lumMod val="60000"/>
            <a:lumOff val="40000"/>
          </a:schemeClr>
        </a:buClr>
        <a:buSzPct val="110000"/>
        <a:buFont typeface="Wingdings 2" pitchFamily="18" charset="2"/>
        <a:buChar char=""/>
        <a:defRPr sz="1800" kern="1200">
          <a:solidFill>
            <a:schemeClr val="tx1">
              <a:lumMod val="65000"/>
              <a:lumOff val="35000"/>
            </a:schemeClr>
          </a:solidFill>
          <a:latin typeface="+mn-lt"/>
          <a:ea typeface="+mn-ea"/>
          <a:cs typeface="+mn-cs"/>
        </a:defRPr>
      </a:lvl5pPr>
      <a:lvl6pPr marL="1828800" indent="-282575" algn="l" defTabSz="914400" rtl="0" eaLnBrk="1" latinLnBrk="0" hangingPunct="1">
        <a:spcBef>
          <a:spcPct val="20000"/>
        </a:spcBef>
        <a:buClr>
          <a:schemeClr val="accent2"/>
        </a:buClr>
        <a:buSzPct val="110000"/>
        <a:buFont typeface="Wingdings 2" pitchFamily="18" charset="2"/>
        <a:buChar char=""/>
        <a:defRPr lang="en-US" sz="1800" kern="1200" dirty="0" smtClean="0">
          <a:solidFill>
            <a:schemeClr val="tx1">
              <a:lumMod val="65000"/>
              <a:lumOff val="35000"/>
            </a:schemeClr>
          </a:solidFill>
          <a:latin typeface="+mn-lt"/>
          <a:ea typeface="+mn-ea"/>
          <a:cs typeface="+mn-cs"/>
        </a:defRPr>
      </a:lvl6pPr>
      <a:lvl7pPr marL="2117725" indent="-282575" algn="l" defTabSz="914400" rtl="0" eaLnBrk="1" latinLnBrk="0" hangingPunct="1">
        <a:spcBef>
          <a:spcPct val="20000"/>
        </a:spcBef>
        <a:buClr>
          <a:schemeClr val="accent1">
            <a:lumMod val="60000"/>
            <a:lumOff val="40000"/>
          </a:schemeClr>
        </a:buClr>
        <a:buSzPct val="110000"/>
        <a:buFont typeface="Wingdings 2" pitchFamily="18" charset="2"/>
        <a:buChar char=""/>
        <a:defRPr lang="en-US" sz="1800" kern="1200" dirty="0" smtClean="0">
          <a:solidFill>
            <a:schemeClr val="tx1">
              <a:lumMod val="65000"/>
              <a:lumOff val="35000"/>
            </a:schemeClr>
          </a:solidFill>
          <a:latin typeface="+mn-lt"/>
          <a:ea typeface="+mn-ea"/>
          <a:cs typeface="+mn-cs"/>
        </a:defRPr>
      </a:lvl7pPr>
      <a:lvl8pPr marL="2398713" indent="-282575" algn="l" defTabSz="914400" rtl="0" eaLnBrk="1" latinLnBrk="0" hangingPunct="1">
        <a:spcBef>
          <a:spcPct val="20000"/>
        </a:spcBef>
        <a:buClr>
          <a:schemeClr val="accent2"/>
        </a:buClr>
        <a:buSzPct val="110000"/>
        <a:buFont typeface="Wingdings 2" pitchFamily="18" charset="2"/>
        <a:buChar char=""/>
        <a:defRPr lang="en-US" sz="1800" kern="1200" dirty="0" smtClean="0">
          <a:solidFill>
            <a:schemeClr val="tx1">
              <a:lumMod val="65000"/>
              <a:lumOff val="35000"/>
            </a:schemeClr>
          </a:solidFill>
          <a:latin typeface="+mn-lt"/>
          <a:ea typeface="+mn-ea"/>
          <a:cs typeface="+mn-cs"/>
        </a:defRPr>
      </a:lvl8pPr>
      <a:lvl9pPr marL="2689225" indent="-282575" algn="l" defTabSz="914400" rtl="0" eaLnBrk="1" latinLnBrk="0" hangingPunct="1">
        <a:spcBef>
          <a:spcPct val="20000"/>
        </a:spcBef>
        <a:buClr>
          <a:schemeClr val="accent1">
            <a:lumMod val="60000"/>
            <a:lumOff val="40000"/>
          </a:schemeClr>
        </a:buClr>
        <a:buSzPct val="110000"/>
        <a:buFont typeface="Wingdings 2" pitchFamily="18" charset="2"/>
        <a:buChar char=""/>
        <a:defRPr lang="en-US" sz="1800" kern="1200" dirty="0">
          <a:solidFill>
            <a:schemeClr val="tx1">
              <a:lumMod val="65000"/>
              <a:lumOff val="35000"/>
            </a:schemeClr>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War and the State</a:t>
            </a:r>
            <a:endParaRPr lang="en-US" dirty="0"/>
          </a:p>
        </p:txBody>
      </p:sp>
      <p:sp>
        <p:nvSpPr>
          <p:cNvPr id="3" name="Subtitle 2"/>
          <p:cNvSpPr>
            <a:spLocks noGrp="1"/>
          </p:cNvSpPr>
          <p:nvPr>
            <p:ph type="subTitle" idx="1"/>
          </p:nvPr>
        </p:nvSpPr>
        <p:spPr/>
        <p:txBody>
          <a:bodyPr/>
          <a:lstStyle/>
          <a:p>
            <a:r>
              <a:rPr lang="en-US" dirty="0" smtClean="0"/>
              <a:t>Part 2—Types of State, Costs </a:t>
            </a:r>
            <a:r>
              <a:rPr lang="en-US" smtClean="0"/>
              <a:t>of War</a:t>
            </a:r>
            <a:endParaRPr lang="en-US" dirty="0"/>
          </a:p>
        </p:txBody>
      </p:sp>
    </p:spTree>
    <p:extLst>
      <p:ext uri="{BB962C8B-B14F-4D97-AF65-F5344CB8AC3E}">
        <p14:creationId xmlns:p14="http://schemas.microsoft.com/office/powerpoint/2010/main" val="64781829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The making of the modern state and the making of war go hand in hand, and money, other people’s money, lots of it, is required for both. </a:t>
            </a:r>
            <a:endParaRPr lang="en-GB" dirty="0" smtClean="0"/>
          </a:p>
          <a:p>
            <a:r>
              <a:rPr lang="en-GB" dirty="0"/>
              <a:t>Expansive administrative apparatuses, modelled on those pioneered by the Church as early as the 11</a:t>
            </a:r>
            <a:r>
              <a:rPr lang="en-GB" baseline="30000" dirty="0"/>
              <a:t>th</a:t>
            </a:r>
            <a:r>
              <a:rPr lang="en-GB" dirty="0"/>
              <a:t> century, were established and the tentacles of the state began to spread, with an attempt to homogenize language, laws, and customs through the various kingdoms</a:t>
            </a:r>
            <a:r>
              <a:rPr lang="en-GB" dirty="0" smtClean="0"/>
              <a:t>.</a:t>
            </a:r>
            <a:endParaRPr lang="en-US" dirty="0"/>
          </a:p>
        </p:txBody>
      </p:sp>
    </p:spTree>
    <p:extLst>
      <p:ext uri="{BB962C8B-B14F-4D97-AF65-F5344CB8AC3E}">
        <p14:creationId xmlns:p14="http://schemas.microsoft.com/office/powerpoint/2010/main" val="186128488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GB" dirty="0"/>
              <a:t>It is said that as a rule what goes up must come down but taxes are a depressing exception to this rule. Even when war taxes are lowered, eventually, they rarely if ever return to their pre-war level. </a:t>
            </a:r>
            <a:endParaRPr lang="en-GB" dirty="0" smtClean="0"/>
          </a:p>
          <a:p>
            <a:r>
              <a:rPr lang="en-GB" dirty="0" smtClean="0"/>
              <a:t>In </a:t>
            </a:r>
            <a:r>
              <a:rPr lang="en-GB" dirty="0"/>
              <a:t>the USA, the introduction of income tax on a regular basis required the passage of the 16</a:t>
            </a:r>
            <a:r>
              <a:rPr lang="en-GB" baseline="30000" dirty="0"/>
              <a:t>th</a:t>
            </a:r>
            <a:r>
              <a:rPr lang="en-GB" dirty="0"/>
              <a:t> Amendment to the Constitution in 1913. </a:t>
            </a:r>
            <a:endParaRPr lang="en-GB" dirty="0" smtClean="0"/>
          </a:p>
        </p:txBody>
      </p:sp>
    </p:spTree>
    <p:extLst>
      <p:ext uri="{BB962C8B-B14F-4D97-AF65-F5344CB8AC3E}">
        <p14:creationId xmlns:p14="http://schemas.microsoft.com/office/powerpoint/2010/main" val="86339310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In a forty year period, the French had rejected some two hundred bills that attempted to introduce income tax. Income tax was introduced for the first time in July 1914. </a:t>
            </a:r>
          </a:p>
          <a:p>
            <a:r>
              <a:rPr lang="en-GB" dirty="0"/>
              <a:t>The dates for the American and French acceptance of income tax are </a:t>
            </a:r>
            <a:r>
              <a:rPr lang="en-GB" dirty="0" smtClean="0"/>
              <a:t>significant</a:t>
            </a:r>
            <a:r>
              <a:rPr lang="en-IE" dirty="0" smtClean="0"/>
              <a:t>.</a:t>
            </a:r>
            <a:endParaRPr lang="en-US" dirty="0"/>
          </a:p>
        </p:txBody>
      </p:sp>
    </p:spTree>
    <p:extLst>
      <p:ext uri="{BB962C8B-B14F-4D97-AF65-F5344CB8AC3E}">
        <p14:creationId xmlns:p14="http://schemas.microsoft.com/office/powerpoint/2010/main" val="337718174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Even with the stupendous rise in taxes in the countries at war, the income was not sufficient to pay for the war. The rest of the money was borrowed—spend today, pay tomorrow—which meant that tax rates would stay high for years after the conclusion of the </a:t>
            </a:r>
            <a:r>
              <a:rPr lang="en-GB"/>
              <a:t>war</a:t>
            </a:r>
            <a:r>
              <a:rPr lang="en-GB" smtClean="0"/>
              <a:t>.</a:t>
            </a:r>
          </a:p>
          <a:p>
            <a:r>
              <a:rPr lang="en-GB" smtClean="0"/>
              <a:t>‘</a:t>
            </a:r>
            <a:r>
              <a:rPr lang="en-GB" dirty="0"/>
              <a:t>In the British case…just servicing the war debt required an annual postwar expenditure equivalent to 175 percent of the entire national budget in 1913.’ [Porter, 163</a:t>
            </a:r>
            <a:r>
              <a:rPr lang="en-GB" dirty="0" smtClean="0"/>
              <a:t>]</a:t>
            </a:r>
            <a:endParaRPr lang="en-IE" dirty="0"/>
          </a:p>
        </p:txBody>
      </p:sp>
    </p:spTree>
    <p:extLst>
      <p:ext uri="{BB962C8B-B14F-4D97-AF65-F5344CB8AC3E}">
        <p14:creationId xmlns:p14="http://schemas.microsoft.com/office/powerpoint/2010/main" val="315758116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It takes a state of some kind to make a war; but wars also make states. The causation is reciprocal. </a:t>
            </a:r>
            <a:endParaRPr lang="en-GB" dirty="0" smtClean="0"/>
          </a:p>
          <a:p>
            <a:r>
              <a:rPr lang="en-GB" dirty="0" smtClean="0"/>
              <a:t>‘</a:t>
            </a:r>
            <a:r>
              <a:rPr lang="en-GB" dirty="0"/>
              <a:t>The machinery of the modern state,’ writes Porter, ‘is derived historically from the organizational demands of warfare, and states as we know them today trace their origins and development in large measure to the crucible of past wars.’ </a:t>
            </a:r>
            <a:endParaRPr lang="en-US" dirty="0"/>
          </a:p>
        </p:txBody>
      </p:sp>
    </p:spTree>
    <p:extLst>
      <p:ext uri="{BB962C8B-B14F-4D97-AF65-F5344CB8AC3E}">
        <p14:creationId xmlns:p14="http://schemas.microsoft.com/office/powerpoint/2010/main" val="300280775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Porter take the view that if the state is to be conceived of as a sovereign power exercising a monopoly of force over a specific geographical area and the population contained therein then the state ‘simply did not exist in the medieval world. </a:t>
            </a:r>
            <a:endParaRPr lang="en-GB" dirty="0" smtClean="0"/>
          </a:p>
          <a:p>
            <a:r>
              <a:rPr lang="en-GB" dirty="0" smtClean="0"/>
              <a:t>The </a:t>
            </a:r>
            <a:r>
              <a:rPr lang="en-GB" dirty="0"/>
              <a:t>state as we know it is a relatively new invention, originating in Europe between 1450 and 1650.’ </a:t>
            </a:r>
            <a:endParaRPr lang="en-US" dirty="0"/>
          </a:p>
        </p:txBody>
      </p:sp>
    </p:spTree>
    <p:extLst>
      <p:ext uri="{BB962C8B-B14F-4D97-AF65-F5344CB8AC3E}">
        <p14:creationId xmlns:p14="http://schemas.microsoft.com/office/powerpoint/2010/main" val="327956245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First, there was the </a:t>
            </a:r>
            <a:r>
              <a:rPr lang="en-GB" i="1" dirty="0"/>
              <a:t>quasi-dynastic state</a:t>
            </a:r>
            <a:r>
              <a:rPr lang="en-GB" dirty="0"/>
              <a:t> with roots in its medieval past but, more significantly, with limited sovereignty even if this was coupled with unlimited ambition. </a:t>
            </a:r>
            <a:endParaRPr lang="en-GB" dirty="0" smtClean="0"/>
          </a:p>
          <a:p>
            <a:r>
              <a:rPr lang="en-GB" dirty="0" smtClean="0"/>
              <a:t>‘</a:t>
            </a:r>
            <a:r>
              <a:rPr lang="en-GB" dirty="0"/>
              <a:t>The European state was no more than a private dynasty, more than a cluster of feudal realms, but it was not yet widely perceived as the political incarnation of a sovereign people.’ </a:t>
            </a:r>
            <a:endParaRPr lang="en-US" dirty="0"/>
          </a:p>
        </p:txBody>
      </p:sp>
    </p:spTree>
    <p:extLst>
      <p:ext uri="{BB962C8B-B14F-4D97-AF65-F5344CB8AC3E}">
        <p14:creationId xmlns:p14="http://schemas.microsoft.com/office/powerpoint/2010/main" val="109209688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GB" dirty="0"/>
              <a:t>Second, we see the emergence of the </a:t>
            </a:r>
            <a:r>
              <a:rPr lang="en-GB" i="1" dirty="0"/>
              <a:t>nation state</a:t>
            </a:r>
            <a:r>
              <a:rPr lang="en-GB" dirty="0"/>
              <a:t>, erupting in the French Revolution and dominating the nineteenth century. </a:t>
            </a:r>
            <a:endParaRPr lang="en-GB" dirty="0" smtClean="0"/>
          </a:p>
          <a:p>
            <a:r>
              <a:rPr lang="en-GB" dirty="0" smtClean="0"/>
              <a:t>Here</a:t>
            </a:r>
            <a:r>
              <a:rPr lang="en-GB" dirty="0"/>
              <a:t>, for the first time, we see the attempted identification of the nation, a cultural entity, with the state, a political entity. </a:t>
            </a:r>
            <a:endParaRPr lang="en-US" dirty="0"/>
          </a:p>
        </p:txBody>
      </p:sp>
    </p:spTree>
    <p:extLst>
      <p:ext uri="{BB962C8B-B14F-4D97-AF65-F5344CB8AC3E}">
        <p14:creationId xmlns:p14="http://schemas.microsoft.com/office/powerpoint/2010/main" val="359599369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Third, we see the emergence of the </a:t>
            </a:r>
            <a:r>
              <a:rPr lang="en-GB" i="1" dirty="0"/>
              <a:t>collectivist state</a:t>
            </a:r>
            <a:r>
              <a:rPr lang="en-GB" dirty="0"/>
              <a:t> in the twentieth century. </a:t>
            </a:r>
            <a:endParaRPr lang="en-GB" dirty="0" smtClean="0"/>
          </a:p>
          <a:p>
            <a:r>
              <a:rPr lang="en-GB" dirty="0" smtClean="0"/>
              <a:t>This </a:t>
            </a:r>
            <a:r>
              <a:rPr lang="en-GB" dirty="0"/>
              <a:t>state is characterised by the mass participation of its citizens in its politics, at least in principle, but, even more significantly, the extension of the state’s remit to the control of the economy and to the provision of welfare for all its citizens. </a:t>
            </a:r>
            <a:endParaRPr lang="en-US" dirty="0"/>
          </a:p>
        </p:txBody>
      </p:sp>
    </p:spTree>
    <p:extLst>
      <p:ext uri="{BB962C8B-B14F-4D97-AF65-F5344CB8AC3E}">
        <p14:creationId xmlns:p14="http://schemas.microsoft.com/office/powerpoint/2010/main" val="22291112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GB" dirty="0"/>
              <a:t>War tends to promote territorial enlargement and integration. </a:t>
            </a:r>
            <a:r>
              <a:rPr lang="en-GB" dirty="0" smtClean="0"/>
              <a:t>War </a:t>
            </a:r>
            <a:r>
              <a:rPr lang="en-GB" dirty="0"/>
              <a:t>tends to encourage warring factions within the state to submerge their differences. </a:t>
            </a:r>
            <a:endParaRPr lang="en-GB" dirty="0" smtClean="0"/>
          </a:p>
          <a:p>
            <a:r>
              <a:rPr lang="en-GB" dirty="0" smtClean="0"/>
              <a:t>War </a:t>
            </a:r>
            <a:r>
              <a:rPr lang="en-GB" dirty="0"/>
              <a:t>tends to centralise power and promote the emergence and enlargement of bureaucracies. </a:t>
            </a:r>
            <a:endParaRPr lang="en-GB" dirty="0" smtClean="0"/>
          </a:p>
          <a:p>
            <a:r>
              <a:rPr lang="en-GB" dirty="0" smtClean="0"/>
              <a:t>War </a:t>
            </a:r>
            <a:r>
              <a:rPr lang="en-GB" dirty="0"/>
              <a:t>invariably increases the government’s fiscal depredations upon its own population in the form of taxes, confiscations, conscriptions, or massive borrowings to be set against future tax income. </a:t>
            </a:r>
            <a:endParaRPr lang="en-US" dirty="0"/>
          </a:p>
        </p:txBody>
      </p:sp>
    </p:spTree>
    <p:extLst>
      <p:ext uri="{BB962C8B-B14F-4D97-AF65-F5344CB8AC3E}">
        <p14:creationId xmlns:p14="http://schemas.microsoft.com/office/powerpoint/2010/main" val="63467551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War tends to promote the cult of the great leader. ‘Given the close linkage between war and state formation, it can hardly be regarded as coincidental that both the Puritan revolution in England and the secular Revolution in France culminated in military rule.’ [Porter, 133] </a:t>
            </a:r>
            <a:endParaRPr lang="en-GB" dirty="0" smtClean="0"/>
          </a:p>
          <a:p>
            <a:r>
              <a:rPr lang="en-GB" dirty="0" smtClean="0"/>
              <a:t>One </a:t>
            </a:r>
            <a:r>
              <a:rPr lang="en-GB" dirty="0"/>
              <a:t>made a general Lord Protector; the other </a:t>
            </a:r>
            <a:r>
              <a:rPr lang="en-GB" dirty="0" smtClean="0"/>
              <a:t>made a general an </a:t>
            </a:r>
            <a:r>
              <a:rPr lang="en-GB" dirty="0"/>
              <a:t>Emperor. </a:t>
            </a:r>
            <a:endParaRPr lang="en-US" dirty="0"/>
          </a:p>
        </p:txBody>
      </p:sp>
    </p:spTree>
    <p:extLst>
      <p:ext uri="{BB962C8B-B14F-4D97-AF65-F5344CB8AC3E}">
        <p14:creationId xmlns:p14="http://schemas.microsoft.com/office/powerpoint/2010/main" val="367325393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The human suffering and physical devastation are obvious enough consequences of war, though not so obvious as to prevent its constant recurrence. </a:t>
            </a:r>
            <a:endParaRPr lang="en-GB" dirty="0" smtClean="0"/>
          </a:p>
          <a:p>
            <a:r>
              <a:rPr lang="en-GB" dirty="0" smtClean="0"/>
              <a:t>What </a:t>
            </a:r>
            <a:r>
              <a:rPr lang="en-GB" dirty="0"/>
              <a:t>is not so often noted is the staggering financial cost of war resulting not only from the damage and destruction of property which has to be replaced but from the finance needed to pay, transport and supply the soldiers who are to partake in this unique form of social interaction. </a:t>
            </a:r>
            <a:endParaRPr lang="en-US" dirty="0"/>
          </a:p>
        </p:txBody>
      </p:sp>
    </p:spTree>
    <p:extLst>
      <p:ext uri="{BB962C8B-B14F-4D97-AF65-F5344CB8AC3E}">
        <p14:creationId xmlns:p14="http://schemas.microsoft.com/office/powerpoint/2010/main" val="1506169547"/>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Breeze">
  <a:themeElements>
    <a:clrScheme name="Breeze">
      <a:dk1>
        <a:sysClr val="windowText" lastClr="000000"/>
      </a:dk1>
      <a:lt1>
        <a:sysClr val="window" lastClr="FFFFFF"/>
      </a:lt1>
      <a:dk2>
        <a:srgbClr val="09213B"/>
      </a:dk2>
      <a:lt2>
        <a:srgbClr val="D5EDF4"/>
      </a:lt2>
      <a:accent1>
        <a:srgbClr val="2C7C9F"/>
      </a:accent1>
      <a:accent2>
        <a:srgbClr val="244A58"/>
      </a:accent2>
      <a:accent3>
        <a:srgbClr val="E2751D"/>
      </a:accent3>
      <a:accent4>
        <a:srgbClr val="FFB400"/>
      </a:accent4>
      <a:accent5>
        <a:srgbClr val="7EB606"/>
      </a:accent5>
      <a:accent6>
        <a:srgbClr val="C00000"/>
      </a:accent6>
      <a:hlink>
        <a:srgbClr val="7030A0"/>
      </a:hlink>
      <a:folHlink>
        <a:srgbClr val="00B0F0"/>
      </a:folHlink>
    </a:clrScheme>
    <a:fontScheme name="Breeze">
      <a:majorFont>
        <a:latin typeface="News Gothic MT"/>
        <a:ea typeface=""/>
        <a:cs typeface=""/>
        <a:font script="Jpan" typeface="ＭＳ Ｐゴシック"/>
        <a:font script="Hans" typeface="宋体"/>
        <a:font script="Hant" typeface="新細明體"/>
      </a:majorFont>
      <a:minorFont>
        <a:latin typeface="News Gothic MT"/>
        <a:ea typeface=""/>
        <a:cs typeface=""/>
        <a:font script="Jpan" typeface="ＭＳ Ｐゴシック"/>
        <a:font script="Hans" typeface="宋体"/>
        <a:font script="Hant" typeface="新細明體"/>
      </a:minorFont>
    </a:fontScheme>
    <a:fmtScheme name="Breeze">
      <a:fillStyleLst>
        <a:solidFill>
          <a:schemeClr val="phClr"/>
        </a:solidFill>
        <a:gradFill rotWithShape="1">
          <a:gsLst>
            <a:gs pos="31000">
              <a:schemeClr val="phClr">
                <a:tint val="100000"/>
                <a:shade val="100000"/>
                <a:satMod val="120000"/>
              </a:schemeClr>
            </a:gs>
            <a:gs pos="100000">
              <a:schemeClr val="phClr">
                <a:tint val="50000"/>
                <a:satMod val="150000"/>
              </a:schemeClr>
            </a:gs>
          </a:gsLst>
          <a:lin ang="5400000" scaled="1"/>
        </a:gradFill>
        <a:gradFill rotWithShape="1">
          <a:gsLst>
            <a:gs pos="0">
              <a:schemeClr val="phClr">
                <a:shade val="100000"/>
                <a:satMod val="120000"/>
              </a:schemeClr>
            </a:gs>
            <a:gs pos="69000">
              <a:schemeClr val="phClr">
                <a:tint val="80000"/>
                <a:shade val="100000"/>
                <a:satMod val="150000"/>
              </a:schemeClr>
            </a:gs>
            <a:gs pos="100000">
              <a:schemeClr val="phClr">
                <a:tint val="50000"/>
                <a:shade val="100000"/>
                <a:satMod val="150000"/>
              </a:schemeClr>
            </a:gs>
          </a:gsLst>
          <a:path path="circle">
            <a:fillToRect l="100000" t="100000" r="100000" b="100000"/>
          </a:path>
        </a:gradFill>
      </a:fillStyleLst>
      <a:lnStyleLst>
        <a:ln w="12700" cap="flat" cmpd="sng" algn="ctr">
          <a:solidFill>
            <a:schemeClr val="phClr">
              <a:shade val="95000"/>
              <a:satMod val="105000"/>
            </a:schemeClr>
          </a:solidFill>
          <a:prstDash val="solid"/>
        </a:ln>
        <a:ln w="25400" cap="flat" cmpd="dbl" algn="ctr">
          <a:solidFill>
            <a:schemeClr val="phClr"/>
          </a:solidFill>
          <a:prstDash val="solid"/>
        </a:ln>
        <a:ln w="31750" cap="flat" cmpd="dbl" algn="ctr">
          <a:solidFill>
            <a:schemeClr val="phClr"/>
          </a:solidFill>
          <a:prstDash val="solid"/>
        </a:ln>
      </a:lnStyleLst>
      <a:effectStyleLst>
        <a:effectStyle>
          <a:effectLst/>
        </a:effectStyle>
        <a:effectStyle>
          <a:effectLst>
            <a:outerShdw blurRad="63500" dist="25400" dir="5400000" sx="101000" sy="101000" rotWithShape="0">
              <a:srgbClr val="000000">
                <a:alpha val="40000"/>
              </a:srgbClr>
            </a:outerShdw>
          </a:effectLst>
        </a:effectStyle>
        <a:effectStyle>
          <a:effectLst>
            <a:innerShdw blurRad="127000" dist="25400" dir="13500000">
              <a:srgbClr val="C0C0C0">
                <a:alpha val="75000"/>
              </a:srgbClr>
            </a:innerShdw>
            <a:outerShdw blurRad="88900" dist="25400" dir="5400000" sx="102000" sy="102000" algn="ctr" rotWithShape="0">
              <a:srgbClr val="C0C0C0">
                <a:alpha val="40000"/>
              </a:srgbClr>
            </a:outerShdw>
          </a:effectLst>
          <a:scene3d>
            <a:camera prst="perspectiveLeft" fov="300000"/>
            <a:lightRig rig="soft" dir="l">
              <a:rot lat="0" lon="0" rev="4200000"/>
            </a:lightRig>
          </a:scene3d>
          <a:sp3d extrusionH="38100" prstMaterial="powder">
            <a:bevelT w="50800" h="88900" prst="convex"/>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blipFill rotWithShape="1">
          <a:blip xmlns:r="http://schemas.openxmlformats.org/officeDocument/2006/relationships" r:embed="rId1">
            <a:duotone>
              <a:schemeClr val="phClr">
                <a:shade val="40000"/>
                <a:satMod val="400000"/>
              </a:schemeClr>
              <a:schemeClr val="phClr">
                <a:tint val="10000"/>
                <a:satMod val="200000"/>
              </a:schemeClr>
            </a:duotone>
          </a:blip>
          <a:stretch/>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Breeze.thmx</Template>
  <TotalTime>62</TotalTime>
  <Words>830</Words>
  <Application>Microsoft Macintosh PowerPoint</Application>
  <PresentationFormat>On-screen Show (4:3)</PresentationFormat>
  <Paragraphs>27</Paragraphs>
  <Slides>13</Slides>
  <Notes>0</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Breeze</vt:lpstr>
      <vt:lpstr>War and the State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UCD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War and the State</dc:title>
  <dc:creator>Gerard Casey</dc:creator>
  <cp:lastModifiedBy>Gerard Casey</cp:lastModifiedBy>
  <cp:revision>7</cp:revision>
  <dcterms:created xsi:type="dcterms:W3CDTF">2014-08-11T15:22:55Z</dcterms:created>
  <dcterms:modified xsi:type="dcterms:W3CDTF">2014-08-22T12:43:52Z</dcterms:modified>
</cp:coreProperties>
</file>