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0" r:id="rId14"/>
    <p:sldId id="268" r:id="rId15"/>
    <p:sldId id="269" r:id="rId16"/>
    <p:sldId id="270" r:id="rId17"/>
    <p:sldId id="281" r:id="rId18"/>
    <p:sldId id="271" r:id="rId19"/>
    <p:sldId id="272" r:id="rId20"/>
    <p:sldId id="273" r:id="rId21"/>
    <p:sldId id="274" r:id="rId22"/>
    <p:sldId id="275" r:id="rId23"/>
    <p:sldId id="276" r:id="rId24"/>
    <p:sldId id="277" r:id="rId25"/>
    <p:sldId id="278" r:id="rId26"/>
    <p:sldId id="27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21/08/2014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Anglophone Anarchists</a:t>
            </a:r>
            <a:endParaRPr lang="en-US" dirty="0"/>
          </a:p>
        </p:txBody>
      </p:sp>
      <p:sp>
        <p:nvSpPr>
          <p:cNvPr id="3" name="Subtitle 2"/>
          <p:cNvSpPr>
            <a:spLocks noGrp="1"/>
          </p:cNvSpPr>
          <p:nvPr>
            <p:ph type="subTitle" idx="1"/>
          </p:nvPr>
        </p:nvSpPr>
        <p:spPr/>
        <p:txBody>
          <a:bodyPr/>
          <a:lstStyle/>
          <a:p>
            <a:r>
              <a:rPr lang="en-US" dirty="0" smtClean="0"/>
              <a:t>Part 4—Auberon Herbert </a:t>
            </a:r>
            <a:endParaRPr lang="en-US" dirty="0"/>
          </a:p>
        </p:txBody>
      </p:sp>
    </p:spTree>
    <p:extLst>
      <p:ext uri="{BB962C8B-B14F-4D97-AF65-F5344CB8AC3E}">
        <p14:creationId xmlns:p14="http://schemas.microsoft.com/office/powerpoint/2010/main" val="3854853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Herbert’s approved government, then, was to be a voluntary organisation limited to the enforcement and defence of rights and supported by voluntary contributions. Herbert, in fact, did not describe himself as an anarchist; indeed, he explicitly rejected that label. As he saw it, anarchism tended towards a kind of unsystematic coercive form of violence and coercion of any form was anathema to him. [See Herbert 1978, 191-226—‘The Ethics of Dynamite’</a:t>
            </a:r>
            <a:r>
              <a:rPr lang="en-US" dirty="0" smtClean="0"/>
              <a:t>]</a:t>
            </a:r>
            <a:endParaRPr lang="en-US" dirty="0"/>
          </a:p>
        </p:txBody>
      </p:sp>
    </p:spTree>
    <p:extLst>
      <p:ext uri="{BB962C8B-B14F-4D97-AF65-F5344CB8AC3E}">
        <p14:creationId xmlns:p14="http://schemas.microsoft.com/office/powerpoint/2010/main" val="881108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a:t>
            </a:r>
            <a:r>
              <a:rPr lang="en-US" dirty="0" smtClean="0"/>
              <a:t>e </a:t>
            </a:r>
            <a:r>
              <a:rPr lang="en-US" dirty="0"/>
              <a:t>thought that non-coercive forms of anarchism weren’t really anarchist. What such erstwhile anarchists sought, Herbert thought, wasn’t the abolition of government as such but the abolition of a central, domineering government and its replacement by a kind of decentralized voluntary government. </a:t>
            </a:r>
          </a:p>
        </p:txBody>
      </p:sp>
    </p:spTree>
    <p:extLst>
      <p:ext uri="{BB962C8B-B14F-4D97-AF65-F5344CB8AC3E}">
        <p14:creationId xmlns:p14="http://schemas.microsoft.com/office/powerpoint/2010/main" val="2895087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This all-too-brief account of Herbert’s writings may convey the impression that I believe Auberon Herbert to be pretty much the staunchest and least compromised defender of liberty produced by the nineteenth century. If so, that would be because that is what I do think. </a:t>
            </a:r>
            <a:endParaRPr lang="en-IE" dirty="0"/>
          </a:p>
        </p:txBody>
      </p:sp>
    </p:spTree>
    <p:extLst>
      <p:ext uri="{BB962C8B-B14F-4D97-AF65-F5344CB8AC3E}">
        <p14:creationId xmlns:p14="http://schemas.microsoft.com/office/powerpoint/2010/main" val="1975787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He is a forceful, elegant, passionate yet translucently clear writer who avoids almost all the traps that have, to some extent, managed to snare his predecessors and contemporaries. He is not utopian; he is not a covert lover of violence; he is not an egoist; and he robustly defends the legitimacy of and necessity for private property</a:t>
            </a:r>
            <a:r>
              <a:rPr lang="en-US" dirty="0" smtClean="0"/>
              <a:t>.</a:t>
            </a:r>
            <a:endParaRPr lang="en-IE" dirty="0"/>
          </a:p>
        </p:txBody>
      </p:sp>
    </p:spTree>
    <p:extLst>
      <p:ext uri="{BB962C8B-B14F-4D97-AF65-F5344CB8AC3E}">
        <p14:creationId xmlns:p14="http://schemas.microsoft.com/office/powerpoint/2010/main" val="2191584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For Warren, what exists are individuals and only individuals. Anything else is a collection, composite or mixture of individuals. </a:t>
            </a:r>
            <a:endParaRPr lang="en-IE" dirty="0"/>
          </a:p>
          <a:p>
            <a:pPr lvl="0"/>
            <a:r>
              <a:rPr lang="en-GB" dirty="0"/>
              <a:t>Warren’s individualism affects his understanding of language. Language makes use of concepts and concepts are ineluctably general. That being so, language inevitably distorts the reality it is supposed to describe and represent. </a:t>
            </a:r>
            <a:endParaRPr lang="en-IE" dirty="0"/>
          </a:p>
          <a:p>
            <a:pPr lvl="0"/>
            <a:r>
              <a:rPr lang="en-GB" dirty="0"/>
              <a:t>Warren sees the basic political problem to be the perpetual attempt to subordinate the individual to the group. </a:t>
            </a:r>
            <a:endParaRPr lang="en-IE" dirty="0"/>
          </a:p>
        </p:txBody>
      </p:sp>
    </p:spTree>
    <p:extLst>
      <p:ext uri="{BB962C8B-B14F-4D97-AF65-F5344CB8AC3E}">
        <p14:creationId xmlns:p14="http://schemas.microsoft.com/office/powerpoint/2010/main" val="852162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Taken to an extreme, Warren’s individualism is self-stultifying. </a:t>
            </a:r>
            <a:endParaRPr lang="en-IE" dirty="0"/>
          </a:p>
          <a:p>
            <a:pPr lvl="0"/>
            <a:r>
              <a:rPr lang="en-GB" dirty="0"/>
              <a:t>The idea of a Rousseauean general will is anathema to Warren. The sovereignty of the individual must always be respected. </a:t>
            </a:r>
            <a:endParaRPr lang="en-IE" dirty="0"/>
          </a:p>
          <a:p>
            <a:pPr lvl="0"/>
            <a:r>
              <a:rPr lang="en-GB" dirty="0"/>
              <a:t>Each individual, is entitled to full control of himself, his body, and his actions. </a:t>
            </a:r>
            <a:endParaRPr lang="en-IE" dirty="0"/>
          </a:p>
        </p:txBody>
      </p:sp>
    </p:spTree>
    <p:extLst>
      <p:ext uri="{BB962C8B-B14F-4D97-AF65-F5344CB8AC3E}">
        <p14:creationId xmlns:p14="http://schemas.microsoft.com/office/powerpoint/2010/main" val="644931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GB" dirty="0"/>
              <a:t>The state supposedly exists to secure our persons and our property but rather than improving the human condition, states worsen it. </a:t>
            </a:r>
            <a:endParaRPr lang="en-IE" dirty="0"/>
          </a:p>
          <a:p>
            <a:pPr lvl="0"/>
            <a:r>
              <a:rPr lang="en-GB" dirty="0"/>
              <a:t>We not only do not compromise our liberty but, on the contrary, exercise it when we associate with others in pursuance of a common goal. </a:t>
            </a:r>
            <a:endParaRPr lang="en-IE" dirty="0"/>
          </a:p>
        </p:txBody>
      </p:sp>
    </p:spTree>
    <p:extLst>
      <p:ext uri="{BB962C8B-B14F-4D97-AF65-F5344CB8AC3E}">
        <p14:creationId xmlns:p14="http://schemas.microsoft.com/office/powerpoint/2010/main" val="2142601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Warren’s contribution to the case of individualistic anarchism was important not only because of its intrinsic merits but also because it founded a native American strain of anarchistic thought that permitted the European imports to be both more easily assimilated but also to be modified to suit the American genius.</a:t>
            </a:r>
            <a:r>
              <a:rPr lang="en-IE" dirty="0"/>
              <a:t> </a:t>
            </a:r>
            <a:endParaRPr lang="en-US" dirty="0"/>
          </a:p>
        </p:txBody>
      </p:sp>
    </p:spTree>
    <p:extLst>
      <p:ext uri="{BB962C8B-B14F-4D97-AF65-F5344CB8AC3E}">
        <p14:creationId xmlns:p14="http://schemas.microsoft.com/office/powerpoint/2010/main" val="3992635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Lysander Spooner was a thinker who rivalled Josiah Warren in originality but who excelled him in logical acumen and clarity of expression. </a:t>
            </a:r>
            <a:endParaRPr lang="en-IE" dirty="0"/>
          </a:p>
          <a:p>
            <a:pPr lvl="0"/>
            <a:r>
              <a:rPr lang="en-GB" dirty="0"/>
              <a:t>The basic principles of natural law and natural justice, are, Spooner thinks, easily known, so easily known that children acquire them without difficulty. </a:t>
            </a:r>
            <a:endParaRPr lang="en-IE" dirty="0"/>
          </a:p>
          <a:p>
            <a:pPr lvl="0"/>
            <a:r>
              <a:rPr lang="en-GB" dirty="0"/>
              <a:t>Unless there be such a thing as natural justice and unless it exists by nature and not merely by convention, there can be no crime. </a:t>
            </a:r>
            <a:endParaRPr lang="en-IE" dirty="0"/>
          </a:p>
        </p:txBody>
      </p:sp>
    </p:spTree>
    <p:extLst>
      <p:ext uri="{BB962C8B-B14F-4D97-AF65-F5344CB8AC3E}">
        <p14:creationId xmlns:p14="http://schemas.microsoft.com/office/powerpoint/2010/main" val="1367717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rights corresponding to justice—the right not to be assaulted or to be robbed or to be murdered—belong to man simply as man. </a:t>
            </a:r>
            <a:endParaRPr lang="en-IE" dirty="0"/>
          </a:p>
          <a:p>
            <a:pPr lvl="0"/>
            <a:r>
              <a:rPr lang="en-GB" dirty="0"/>
              <a:t>Whenever society has advanced so that it produces more than the mere means of subsistence, some group of people plunder and enslave all others, who had either accumulated any property that could be seized, or had shown by their labor, that they could be made to contribute to the support or pleasure of those who should enslave them</a:t>
            </a:r>
            <a:r>
              <a:rPr lang="en-GB" dirty="0" smtClean="0"/>
              <a:t>.</a:t>
            </a:r>
            <a:endParaRPr lang="en-IE" dirty="0"/>
          </a:p>
        </p:txBody>
      </p:sp>
    </p:spTree>
    <p:extLst>
      <p:ext uri="{BB962C8B-B14F-4D97-AF65-F5344CB8AC3E}">
        <p14:creationId xmlns:p14="http://schemas.microsoft.com/office/powerpoint/2010/main" val="3800901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English writers who </a:t>
            </a:r>
            <a:r>
              <a:rPr lang="en-US" dirty="0" smtClean="0"/>
              <a:t>produced work along similar lines to Tucker were </a:t>
            </a:r>
            <a:r>
              <a:rPr lang="en-US" dirty="0"/>
              <a:t>Wordsworth Donisthorpe, Auberon Herbert, Josephine Butler and, to some extent, Herbert Spencer. </a:t>
            </a:r>
            <a:endParaRPr lang="en-US" dirty="0" smtClean="0"/>
          </a:p>
          <a:p>
            <a:r>
              <a:rPr lang="en-GB" dirty="0" smtClean="0"/>
              <a:t>Tucker </a:t>
            </a:r>
            <a:r>
              <a:rPr lang="en-GB" dirty="0"/>
              <a:t>corresponded with and gave a platform to these English Individualists. </a:t>
            </a:r>
            <a:endParaRPr lang="en-GB" dirty="0" smtClean="0"/>
          </a:p>
          <a:p>
            <a:r>
              <a:rPr lang="en-US" dirty="0" smtClean="0"/>
              <a:t>While </a:t>
            </a:r>
            <a:r>
              <a:rPr lang="en-US" dirty="0"/>
              <a:t>Tucker explicitly characterised himself as an anarchist, Donisthorpe and Herbert did not. </a:t>
            </a:r>
          </a:p>
        </p:txBody>
      </p:sp>
    </p:spTree>
    <p:extLst>
      <p:ext uri="{BB962C8B-B14F-4D97-AF65-F5344CB8AC3E}">
        <p14:creationId xmlns:p14="http://schemas.microsoft.com/office/powerpoint/2010/main" val="209352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Tucker began his anarchist life as a natural rights exponent in the manner of Lysander Spooner. By the late 1880s, however, he had become an advocate of a kind of Stirnerite egoism. </a:t>
            </a:r>
            <a:endParaRPr lang="en-IE" dirty="0"/>
          </a:p>
          <a:p>
            <a:pPr lvl="0"/>
            <a:r>
              <a:rPr lang="en-GB" dirty="0"/>
              <a:t>Tucker’s Stirnerite positivism led him to ever more extreme and indefensible views.</a:t>
            </a:r>
            <a:endParaRPr lang="en-IE" dirty="0"/>
          </a:p>
          <a:p>
            <a:pPr lvl="0"/>
            <a:r>
              <a:rPr lang="en-GB" dirty="0"/>
              <a:t>If there are no natural rights, then, of course, property cannot be a natural right either. </a:t>
            </a:r>
            <a:endParaRPr lang="en-IE" dirty="0"/>
          </a:p>
        </p:txBody>
      </p:sp>
    </p:spTree>
    <p:extLst>
      <p:ext uri="{BB962C8B-B14F-4D97-AF65-F5344CB8AC3E}">
        <p14:creationId xmlns:p14="http://schemas.microsoft.com/office/powerpoint/2010/main" val="147239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Tucker’s position on land ownership mirrored that of his mentor, Josiah Warren and the land reformer George Henry Evans. Only land that was occupied and used could be owned, and only for so long as it was used and occupied.</a:t>
            </a:r>
            <a:endParaRPr lang="en-IE" dirty="0"/>
          </a:p>
          <a:p>
            <a:pPr lvl="0"/>
            <a:r>
              <a:rPr lang="en-GB" dirty="0"/>
              <a:t>Tucker rejects completely the claim that the state originates in contract.</a:t>
            </a:r>
            <a:endParaRPr lang="en-IE" dirty="0"/>
          </a:p>
        </p:txBody>
      </p:sp>
    </p:spTree>
    <p:extLst>
      <p:ext uri="{BB962C8B-B14F-4D97-AF65-F5344CB8AC3E}">
        <p14:creationId xmlns:p14="http://schemas.microsoft.com/office/powerpoint/2010/main" val="22122692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If</a:t>
            </a:r>
            <a:r>
              <a:rPr lang="en-US" dirty="0"/>
              <a:t> there is no state, what is to prevent one man or one group of men from invading another? </a:t>
            </a:r>
            <a:endParaRPr lang="en-US" dirty="0" smtClean="0"/>
          </a:p>
          <a:p>
            <a:pPr lvl="0"/>
            <a:r>
              <a:rPr lang="en-US" dirty="0" smtClean="0"/>
              <a:t>The </a:t>
            </a:r>
            <a:r>
              <a:rPr lang="en-US" dirty="0"/>
              <a:t>abolition of the State, Tucker says, ‘will leave in existence a defensive association, resting no longer on a compulsory but on a voluntary basis, which will restrain invaders by any means that may prove necessary.</a:t>
            </a:r>
            <a:r>
              <a:rPr lang="en-US" dirty="0" smtClean="0"/>
              <a:t>’</a:t>
            </a:r>
            <a:endParaRPr lang="en-IE" dirty="0"/>
          </a:p>
        </p:txBody>
      </p:sp>
    </p:spTree>
    <p:extLst>
      <p:ext uri="{BB962C8B-B14F-4D97-AF65-F5344CB8AC3E}">
        <p14:creationId xmlns:p14="http://schemas.microsoft.com/office/powerpoint/2010/main" val="3361753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The State Socialist solution to the existence of class monopolies is to create and maintain on gigantic state monopoly! The cure for monopolies is, apparently, a monopoly of monopolies. He wrote: </a:t>
            </a:r>
            <a:r>
              <a:rPr lang="en-US" dirty="0" smtClean="0"/>
              <a:t>‘Whatever</a:t>
            </a:r>
            <a:r>
              <a:rPr lang="en-US" dirty="0"/>
              <a:t>, then, the State Socialists may claim or disclaim, their system, if adopted, is doomed to end in a State religion…a State school of medicine…a State system of hygiene…a State code of morals…a State system of instruction…a State nursery…a State family</a:t>
            </a:r>
            <a:r>
              <a:rPr lang="en-US" dirty="0" smtClean="0"/>
              <a:t>.’</a:t>
            </a:r>
            <a:endParaRPr lang="en-IE" dirty="0"/>
          </a:p>
        </p:txBody>
      </p:sp>
    </p:spTree>
    <p:extLst>
      <p:ext uri="{BB962C8B-B14F-4D97-AF65-F5344CB8AC3E}">
        <p14:creationId xmlns:p14="http://schemas.microsoft.com/office/powerpoint/2010/main" val="279747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Auberon Herbert chose to describe the position he developed as Voluntaryism, thereby emphasizing, obviously, the central role that voluntary action was to play in his conception of the good society. </a:t>
            </a:r>
            <a:endParaRPr lang="en-IE" dirty="0"/>
          </a:p>
          <a:p>
            <a:pPr lvl="0"/>
            <a:r>
              <a:rPr lang="en-US" dirty="0"/>
              <a:t>The core of Herbert’s Voluntaryism is an anti-state libertarianism. </a:t>
            </a:r>
            <a:endParaRPr lang="en-IE" dirty="0"/>
          </a:p>
          <a:p>
            <a:pPr lvl="0"/>
            <a:r>
              <a:rPr lang="en-US" dirty="0"/>
              <a:t>Herbert explicitly rejected the application of the label ‘anarchist’ to himself. </a:t>
            </a:r>
            <a:endParaRPr lang="en-IE" dirty="0"/>
          </a:p>
          <a:p>
            <a:endParaRPr lang="en-US" dirty="0"/>
          </a:p>
        </p:txBody>
      </p:sp>
    </p:spTree>
    <p:extLst>
      <p:ext uri="{BB962C8B-B14F-4D97-AF65-F5344CB8AC3E}">
        <p14:creationId xmlns:p14="http://schemas.microsoft.com/office/powerpoint/2010/main" val="4510698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Herbert held to a full-blooded natural rights account of man and society.</a:t>
            </a:r>
            <a:endParaRPr lang="en-IE" dirty="0"/>
          </a:p>
          <a:p>
            <a:pPr lvl="0"/>
            <a:r>
              <a:rPr lang="en-US" smtClean="0"/>
              <a:t>Herbert </a:t>
            </a:r>
            <a:r>
              <a:rPr lang="en-US" dirty="0"/>
              <a:t>was committed to two principles; self-sovereignty and the illegitimacy of any attempt on the part of one man to coerce another.</a:t>
            </a:r>
            <a:endParaRPr lang="en-IE" dirty="0"/>
          </a:p>
          <a:p>
            <a:pPr lvl="0"/>
            <a:r>
              <a:rPr lang="en-US" dirty="0"/>
              <a:t>There can be no coercion in matters of social conduct, religion, education, trade, occupations or work. If liberty is not allowed to operate, if some men set out to rule over others, then our moral world implodes. </a:t>
            </a:r>
            <a:endParaRPr lang="en-IE" dirty="0"/>
          </a:p>
        </p:txBody>
      </p:sp>
    </p:spTree>
    <p:extLst>
      <p:ext uri="{BB962C8B-B14F-4D97-AF65-F5344CB8AC3E}">
        <p14:creationId xmlns:p14="http://schemas.microsoft.com/office/powerpoint/2010/main" val="3844245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A government has only one purpose—the defense of every person and property from attack. Herbert’s approved government, then, was to be a voluntary organisation limited to the enforcement and defence of rights and supported by voluntary contributions</a:t>
            </a:r>
            <a:r>
              <a:rPr lang="en-US"/>
              <a:t>. </a:t>
            </a:r>
            <a:endParaRPr lang="en-IE"/>
          </a:p>
        </p:txBody>
      </p:sp>
    </p:spTree>
    <p:extLst>
      <p:ext uri="{BB962C8B-B14F-4D97-AF65-F5344CB8AC3E}">
        <p14:creationId xmlns:p14="http://schemas.microsoft.com/office/powerpoint/2010/main" val="3477439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Auberon </a:t>
            </a:r>
            <a:r>
              <a:rPr lang="en-US" dirty="0" smtClean="0"/>
              <a:t>Herbert was </a:t>
            </a:r>
            <a:r>
              <a:rPr lang="en-US" dirty="0"/>
              <a:t>by birth part of the Establishment—the third son of the third Earl of Carnarvon, married to the daughter of another Earl, and a Liberal MP for Nottingham for five years. </a:t>
            </a:r>
            <a:endParaRPr lang="en-US" dirty="0" smtClean="0"/>
          </a:p>
          <a:p>
            <a:r>
              <a:rPr lang="en-US" dirty="0" smtClean="0"/>
              <a:t>Who </a:t>
            </a:r>
            <a:r>
              <a:rPr lang="en-US" dirty="0"/>
              <a:t>knows where his political career might have taken him had he not had the good (or bad) luck to encounter Herbert Spencer in </a:t>
            </a:r>
            <a:r>
              <a:rPr lang="en-US" dirty="0" smtClean="0"/>
              <a:t>1873? </a:t>
            </a:r>
            <a:endParaRPr lang="en-US" dirty="0"/>
          </a:p>
        </p:txBody>
      </p:sp>
    </p:spTree>
    <p:extLst>
      <p:ext uri="{BB962C8B-B14F-4D97-AF65-F5344CB8AC3E}">
        <p14:creationId xmlns:p14="http://schemas.microsoft.com/office/powerpoint/2010/main" val="2279869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core of Herbert’s Voluntaryism is an anti-state libertarianism. Like Donisthorpe, Herbert explicitly rejected the application of the label ‘anarchist’ to himself though it is reasonably clear that what he meant by anarchism involved the use of force and was linked in his mind to the caricature anarchism of the bomb-throwing bearded Russian variety.</a:t>
            </a:r>
            <a:r>
              <a:rPr lang="en-IE" dirty="0"/>
              <a:t> </a:t>
            </a:r>
            <a:endParaRPr lang="en-US" dirty="0"/>
          </a:p>
        </p:txBody>
      </p:sp>
    </p:spTree>
    <p:extLst>
      <p:ext uri="{BB962C8B-B14F-4D97-AF65-F5344CB8AC3E}">
        <p14:creationId xmlns:p14="http://schemas.microsoft.com/office/powerpoint/2010/main" val="3025272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Tucker, at least the latter-day Tucker, was an anti-natural rights </a:t>
            </a:r>
            <a:r>
              <a:rPr lang="en-US" dirty="0" smtClean="0"/>
              <a:t>Stirnerite;</a:t>
            </a:r>
            <a:endParaRPr lang="en-US" dirty="0"/>
          </a:p>
          <a:p>
            <a:r>
              <a:rPr lang="en-US" dirty="0" smtClean="0"/>
              <a:t>Donisthorpe </a:t>
            </a:r>
            <a:r>
              <a:rPr lang="en-US" dirty="0"/>
              <a:t>inclined towards a kind of libertarian </a:t>
            </a:r>
            <a:r>
              <a:rPr lang="en-US" dirty="0" smtClean="0"/>
              <a:t>Burkeanism;</a:t>
            </a:r>
          </a:p>
          <a:p>
            <a:r>
              <a:rPr lang="en-US" dirty="0" smtClean="0"/>
              <a:t>Herbert </a:t>
            </a:r>
            <a:r>
              <a:rPr lang="en-US" dirty="0"/>
              <a:t>held to a full-blooded natural rights account of man and society. </a:t>
            </a:r>
          </a:p>
        </p:txBody>
      </p:sp>
    </p:spTree>
    <p:extLst>
      <p:ext uri="{BB962C8B-B14F-4D97-AF65-F5344CB8AC3E}">
        <p14:creationId xmlns:p14="http://schemas.microsoft.com/office/powerpoint/2010/main" val="1577844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Herbert </a:t>
            </a:r>
            <a:r>
              <a:rPr lang="en-US" dirty="0"/>
              <a:t>thinks we must have a system of complete liberty in which there can be no coercion in matters of social conduct, religion, education, trade, occupations or work. </a:t>
            </a:r>
            <a:endParaRPr lang="en-US" dirty="0" smtClean="0"/>
          </a:p>
          <a:p>
            <a:r>
              <a:rPr lang="en-US" dirty="0" smtClean="0"/>
              <a:t>Liberty </a:t>
            </a:r>
            <a:r>
              <a:rPr lang="en-US" dirty="0"/>
              <a:t>and liberty alone makes us to be moral beings and ‘allows the better and higher part of our nature to rule in us…’ [Herbert 1908, 70] </a:t>
            </a:r>
            <a:endParaRPr lang="en-US" dirty="0" smtClean="0"/>
          </a:p>
          <a:p>
            <a:r>
              <a:rPr lang="en-US" dirty="0" smtClean="0"/>
              <a:t>If </a:t>
            </a:r>
            <a:r>
              <a:rPr lang="en-US" dirty="0"/>
              <a:t>liberty is not allowed to operate, if some men set out to rule over others, then our moral world implodes. [see Herbert 1908, 68] </a:t>
            </a:r>
          </a:p>
        </p:txBody>
      </p:sp>
    </p:spTree>
    <p:extLst>
      <p:ext uri="{BB962C8B-B14F-4D97-AF65-F5344CB8AC3E}">
        <p14:creationId xmlns:p14="http://schemas.microsoft.com/office/powerpoint/2010/main" val="3246699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What role is there for government in this system of voluntary interaction? A government has only one purpose—the defense of every person and property from attack. This, for Herbert, is the only justification for government. </a:t>
            </a:r>
            <a:endParaRPr lang="en-US" dirty="0" smtClean="0"/>
          </a:p>
          <a:p>
            <a:r>
              <a:rPr lang="en-US" dirty="0" smtClean="0"/>
              <a:t>The </a:t>
            </a:r>
            <a:r>
              <a:rPr lang="en-US" dirty="0"/>
              <a:t>inclusion of property as an item to be defended by government sets Herbert off from the American anarchists and also, if not quite as sharply, from Donisthorpe. </a:t>
            </a:r>
          </a:p>
        </p:txBody>
      </p:sp>
    </p:spTree>
    <p:extLst>
      <p:ext uri="{BB962C8B-B14F-4D97-AF65-F5344CB8AC3E}">
        <p14:creationId xmlns:p14="http://schemas.microsoft.com/office/powerpoint/2010/main" val="811946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Contemporary libertarian anarchists are often accused of being mere propertarians because of their strong defence of property rights, both right in the property of one’s self and in external goods. </a:t>
            </a:r>
            <a:endParaRPr lang="en-US" dirty="0" smtClean="0"/>
          </a:p>
          <a:p>
            <a:r>
              <a:rPr lang="en-US" dirty="0" smtClean="0"/>
              <a:t>It </a:t>
            </a:r>
            <a:r>
              <a:rPr lang="en-US" dirty="0"/>
              <a:t>is interesting, then, to see this theme appearing and being so strongly defended by an earlier thinker. </a:t>
            </a:r>
          </a:p>
        </p:txBody>
      </p:sp>
    </p:spTree>
    <p:extLst>
      <p:ext uri="{BB962C8B-B14F-4D97-AF65-F5344CB8AC3E}">
        <p14:creationId xmlns:p14="http://schemas.microsoft.com/office/powerpoint/2010/main" val="735792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Herbert writes, ‘We Voluntaryists believes (</a:t>
            </a:r>
            <a:r>
              <a:rPr lang="en-US" i="1" dirty="0"/>
              <a:t>sic</a:t>
            </a:r>
            <a:r>
              <a:rPr lang="en-US" dirty="0"/>
              <a:t>) that no true progress can be made until we frankly recognise the great truth that every individual who lives within the sphere of his own rights, as a self-owner, and has not first aggressed upon others by force or fraud, and thus deprived himself of his own rights of self-ownership by aggressing upon those same rights of all others, is the one and the only true owner of his own faculties, and his own property.’ [Herbert 1897, 5] </a:t>
            </a:r>
          </a:p>
        </p:txBody>
      </p:sp>
    </p:spTree>
    <p:extLst>
      <p:ext uri="{BB962C8B-B14F-4D97-AF65-F5344CB8AC3E}">
        <p14:creationId xmlns:p14="http://schemas.microsoft.com/office/powerpoint/2010/main" val="39172884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14</TotalTime>
  <Words>1690</Words>
  <Application>Microsoft Macintosh PowerPoint</Application>
  <PresentationFormat>On-screen Show (4:3)</PresentationFormat>
  <Paragraphs>52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Breeze</vt:lpstr>
      <vt:lpstr>The Anglophone Anarchists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Anglophone Anarchists</dc:title>
  <dc:creator>Gerard Casey</dc:creator>
  <cp:lastModifiedBy>Gerard Casey</cp:lastModifiedBy>
  <cp:revision>7</cp:revision>
  <dcterms:created xsi:type="dcterms:W3CDTF">2014-08-11T19:27:50Z</dcterms:created>
  <dcterms:modified xsi:type="dcterms:W3CDTF">2014-08-21T07:19:05Z</dcterms:modified>
</cp:coreProperties>
</file>