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57" r:id="rId4"/>
    <p:sldId id="258" r:id="rId5"/>
    <p:sldId id="259" r:id="rId6"/>
    <p:sldId id="261" r:id="rId7"/>
    <p:sldId id="273" r:id="rId8"/>
    <p:sldId id="262" r:id="rId9"/>
    <p:sldId id="263" r:id="rId10"/>
    <p:sldId id="264"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25/08/2014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25/08/2014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25/08/2014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25/08/2014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Anglophone Anarchists</a:t>
            </a:r>
            <a:endParaRPr lang="en-US" dirty="0"/>
          </a:p>
        </p:txBody>
      </p:sp>
      <p:sp>
        <p:nvSpPr>
          <p:cNvPr id="3" name="Subtitle 2"/>
          <p:cNvSpPr>
            <a:spLocks noGrp="1"/>
          </p:cNvSpPr>
          <p:nvPr>
            <p:ph type="subTitle" idx="1"/>
          </p:nvPr>
        </p:nvSpPr>
        <p:spPr/>
        <p:txBody>
          <a:bodyPr/>
          <a:lstStyle/>
          <a:p>
            <a:r>
              <a:rPr lang="en-US" dirty="0" smtClean="0"/>
              <a:t>Part 3—Benjamin Tucker</a:t>
            </a:r>
            <a:endParaRPr lang="en-US" dirty="0"/>
          </a:p>
        </p:txBody>
      </p:sp>
    </p:spTree>
    <p:extLst>
      <p:ext uri="{BB962C8B-B14F-4D97-AF65-F5344CB8AC3E}">
        <p14:creationId xmlns:p14="http://schemas.microsoft.com/office/powerpoint/2010/main" val="2737324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But if property is only a social convention and not a matter of right, does Tucker’s anarchy recognise the propriety of compelling people to observe such conventions? </a:t>
            </a:r>
            <a:endParaRPr lang="en-US" dirty="0" smtClean="0"/>
          </a:p>
          <a:p>
            <a:r>
              <a:rPr lang="en-US" dirty="0" smtClean="0"/>
              <a:t>Tucker </a:t>
            </a:r>
            <a:r>
              <a:rPr lang="en-US" dirty="0"/>
              <a:t>answers that ‘the only compulsion of individuals the propriety of which Anarchism recognizes is that which compels invasive individuals to refrain from overstepping the principle of equal liberty.’ </a:t>
            </a:r>
            <a:endParaRPr lang="en-US" dirty="0" smtClean="0"/>
          </a:p>
        </p:txBody>
      </p:sp>
    </p:spTree>
    <p:extLst>
      <p:ext uri="{BB962C8B-B14F-4D97-AF65-F5344CB8AC3E}">
        <p14:creationId xmlns:p14="http://schemas.microsoft.com/office/powerpoint/2010/main" val="2246159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role played in Tucker’s earlier thought by natural rights was replaced by the concept of ‘equal liberty’ which, as Tucker frankly admits, is simply a social convention. </a:t>
            </a:r>
            <a:endParaRPr lang="en-GB" dirty="0" smtClean="0"/>
          </a:p>
          <a:p>
            <a:r>
              <a:rPr lang="en-GB" dirty="0" smtClean="0"/>
              <a:t>His </a:t>
            </a:r>
            <a:r>
              <a:rPr lang="en-GB" dirty="0"/>
              <a:t>defence of this position is startlingly and unconvincingly circular. </a:t>
            </a:r>
            <a:endParaRPr lang="en-US" dirty="0"/>
          </a:p>
        </p:txBody>
      </p:sp>
    </p:spTree>
    <p:extLst>
      <p:ext uri="{BB962C8B-B14F-4D97-AF65-F5344CB8AC3E}">
        <p14:creationId xmlns:p14="http://schemas.microsoft.com/office/powerpoint/2010/main" val="3454929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He writes, ‘Anarchism protects equal liberty…not because it is a social convention, but because it is equal liberty,—that is, because it is Anarchism itself.’ [Tucker 1897, 63; see Watner, 317] </a:t>
            </a:r>
            <a:endParaRPr lang="en-GB" dirty="0" smtClean="0"/>
          </a:p>
          <a:p>
            <a:r>
              <a:rPr lang="en-GB" dirty="0" smtClean="0"/>
              <a:t>This </a:t>
            </a:r>
            <a:r>
              <a:rPr lang="en-GB" dirty="0"/>
              <a:t>circular argument, like all circular arguments is formally valid (any proposition can be said, vacuously, to follow from itself) but there is no genuine advance in knowledge. </a:t>
            </a:r>
            <a:endParaRPr lang="en-IE" dirty="0"/>
          </a:p>
        </p:txBody>
      </p:sp>
    </p:spTree>
    <p:extLst>
      <p:ext uri="{BB962C8B-B14F-4D97-AF65-F5344CB8AC3E}">
        <p14:creationId xmlns:p14="http://schemas.microsoft.com/office/powerpoint/2010/main" val="3531241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But if there is no state, what is to prevent one man or one group of men from invading another? Tucker gives what is now the classic libertarian response to this question. </a:t>
            </a:r>
            <a:endParaRPr lang="en-US" dirty="0" smtClean="0"/>
          </a:p>
          <a:p>
            <a:r>
              <a:rPr lang="en-US" dirty="0" smtClean="0"/>
              <a:t>The </a:t>
            </a:r>
            <a:r>
              <a:rPr lang="en-US" dirty="0"/>
              <a:t>abolition of the State, he says, ‘will leave in existence a defensive association, resting no longer on a compulsory but on a voluntary basis, which will restrain invaders by any means that may prove necessary.’ </a:t>
            </a:r>
          </a:p>
        </p:txBody>
      </p:sp>
    </p:spTree>
    <p:extLst>
      <p:ext uri="{BB962C8B-B14F-4D97-AF65-F5344CB8AC3E}">
        <p14:creationId xmlns:p14="http://schemas.microsoft.com/office/powerpoint/2010/main" val="2270126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Whatever, then, the State Socialists may claim or disclaim, their system, if adopted, is doomed to end in a State religion, to the expense of which all must contribute and at the altar of which all must kneel; a State school of medicine, by whose practitioners the sick must invariably be treated; a State system of hygiene, prescribing what all must and must not eat, drink, wear, and do; a State code of morals, which will not content itself with punishing crime, but will prohibit what the majority decide to be </a:t>
            </a:r>
            <a:r>
              <a:rPr lang="en-US" dirty="0" smtClean="0"/>
              <a:t>vice….(cont’d) </a:t>
            </a:r>
            <a:endParaRPr lang="en-IE" dirty="0"/>
          </a:p>
        </p:txBody>
      </p:sp>
    </p:spTree>
    <p:extLst>
      <p:ext uri="{BB962C8B-B14F-4D97-AF65-F5344CB8AC3E}">
        <p14:creationId xmlns:p14="http://schemas.microsoft.com/office/powerpoint/2010/main" val="4099831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a:t>
            </a:r>
            <a:r>
              <a:rPr lang="en-US" dirty="0"/>
              <a:t>State system of instruction, which will do away with all private schools, academies, and colleges; a State nursery, in which all children must be brought up in common at the public expense; and, finally, a State family, with an attempt at stirpiculture, or scientific breeding, in which no man and woman will be allowed to have children if the State prohibits them and no man and woman can refuse to have children if the State orders them. Thus will Authority achieve its acme and Monopoly be carried to its highest power. </a:t>
            </a:r>
            <a:endParaRPr lang="en-IE" dirty="0"/>
          </a:p>
        </p:txBody>
      </p:sp>
    </p:spTree>
    <p:extLst>
      <p:ext uri="{BB962C8B-B14F-4D97-AF65-F5344CB8AC3E}">
        <p14:creationId xmlns:p14="http://schemas.microsoft.com/office/powerpoint/2010/main" val="3340963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Tucker was not the originator of individualist anarchism. He had predecessors in Warren, Andrews and Spooner</a:t>
            </a:r>
            <a:r>
              <a:rPr lang="en-GB"/>
              <a:t>. </a:t>
            </a:r>
            <a:endParaRPr lang="en-GB" smtClean="0"/>
          </a:p>
          <a:p>
            <a:r>
              <a:rPr lang="en-GB" smtClean="0"/>
              <a:t>But </a:t>
            </a:r>
            <a:r>
              <a:rPr lang="en-GB" dirty="0"/>
              <a:t>while ‘the basis of a systematic philosophy existed in the writings of theorists such as Warren and Spooner, it lacked cohesion. Not until Tucker’s publication of </a:t>
            </a:r>
            <a:r>
              <a:rPr lang="en-GB" i="1" dirty="0"/>
              <a:t>Liberty</a:t>
            </a:r>
            <a:r>
              <a:rPr lang="en-GB" dirty="0"/>
              <a:t> did radical individualism become a distinct, independent movement functioning in its own name and seeking its own unique goal.’ [McElroy 12997, 432.]</a:t>
            </a:r>
            <a:endParaRPr lang="en-IE" dirty="0"/>
          </a:p>
        </p:txBody>
      </p:sp>
    </p:spTree>
    <p:extLst>
      <p:ext uri="{BB962C8B-B14F-4D97-AF65-F5344CB8AC3E}">
        <p14:creationId xmlns:p14="http://schemas.microsoft.com/office/powerpoint/2010/main" val="425987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Whatever reservations other writers might have had about describing themselves as anarchists, Benjamin Tucker had none. </a:t>
            </a:r>
            <a:endParaRPr lang="en-GB" dirty="0" smtClean="0"/>
          </a:p>
          <a:p>
            <a:r>
              <a:rPr lang="en-GB" dirty="0" smtClean="0"/>
              <a:t>In </a:t>
            </a:r>
            <a:r>
              <a:rPr lang="en-GB" dirty="0"/>
              <a:t>a letter to the New York </a:t>
            </a:r>
            <a:r>
              <a:rPr lang="en-GB" i="1" dirty="0"/>
              <a:t>Tribune</a:t>
            </a:r>
            <a:r>
              <a:rPr lang="en-GB" dirty="0"/>
              <a:t> (4 December 1898) he asserts that he was the first Anglo-Saxon to originate an anarchist newspaper in English, a publication which he modestly describes as ‘the pioneer and principal organ of modern individualist Anarchism’</a:t>
            </a:r>
            <a:r>
              <a:rPr lang="en-GB" dirty="0" smtClean="0"/>
              <a:t>.</a:t>
            </a:r>
            <a:endParaRPr lang="en-US" dirty="0"/>
          </a:p>
        </p:txBody>
      </p:sp>
    </p:spTree>
    <p:extLst>
      <p:ext uri="{BB962C8B-B14F-4D97-AF65-F5344CB8AC3E}">
        <p14:creationId xmlns:p14="http://schemas.microsoft.com/office/powerpoint/2010/main" val="4242559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editorial line of </a:t>
            </a:r>
            <a:r>
              <a:rPr lang="en-GB" i="1" dirty="0"/>
              <a:t>Liberty</a:t>
            </a:r>
            <a:r>
              <a:rPr lang="en-GB" dirty="0"/>
              <a:t> was the rejection of authority, authority being conceived of as the imposition of the will of one man on the will of another, whether by religion, by politics, or by public opinion. </a:t>
            </a:r>
            <a:endParaRPr lang="en-GB" dirty="0"/>
          </a:p>
          <a:p>
            <a:r>
              <a:rPr lang="en-GB" dirty="0" smtClean="0"/>
              <a:t>Tucker </a:t>
            </a:r>
            <a:r>
              <a:rPr lang="en-GB" dirty="0"/>
              <a:t>defines government in terms of authority, describing it as </a:t>
            </a:r>
            <a:r>
              <a:rPr lang="en-US" dirty="0"/>
              <a:t>‘the subjection of the </a:t>
            </a:r>
            <a:r>
              <a:rPr lang="en-US" i="1" dirty="0"/>
              <a:t>non-invasive</a:t>
            </a:r>
            <a:r>
              <a:rPr lang="en-US" dirty="0"/>
              <a:t> individual to a will not his own.’ </a:t>
            </a:r>
          </a:p>
        </p:txBody>
      </p:sp>
    </p:spTree>
    <p:extLst>
      <p:ext uri="{BB962C8B-B14F-4D97-AF65-F5344CB8AC3E}">
        <p14:creationId xmlns:p14="http://schemas.microsoft.com/office/powerpoint/2010/main" val="1297421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Tucker began his anarchist life as a natural rights exponent in the manner of Lysander Spooner, holding that every individual has the natural freedom to do whatever he will with himself and his property ‘as long as he does not trespass upon the equal freedom of any other person’. </a:t>
            </a:r>
            <a:endParaRPr lang="en-GB" dirty="0"/>
          </a:p>
          <a:p>
            <a:r>
              <a:rPr lang="en-GB" dirty="0" smtClean="0"/>
              <a:t>By </a:t>
            </a:r>
            <a:r>
              <a:rPr lang="en-GB" dirty="0"/>
              <a:t>the late 1880s, however, he had become an advocate of a kind of Stirnerite egoism. </a:t>
            </a:r>
            <a:endParaRPr lang="en-US" dirty="0"/>
          </a:p>
        </p:txBody>
      </p:sp>
    </p:spTree>
    <p:extLst>
      <p:ext uri="{BB962C8B-B14F-4D97-AF65-F5344CB8AC3E}">
        <p14:creationId xmlns:p14="http://schemas.microsoft.com/office/powerpoint/2010/main" val="2896114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In </a:t>
            </a:r>
            <a:r>
              <a:rPr lang="en-GB" dirty="0"/>
              <a:t>considering the relationship that should exist between the state and the individual most people make use of some theory of ethics, some account of moral obligation, Not anarchists! </a:t>
            </a:r>
            <a:endParaRPr lang="en-GB" dirty="0" smtClean="0"/>
          </a:p>
          <a:p>
            <a:r>
              <a:rPr lang="en-US" dirty="0" smtClean="0"/>
              <a:t>‘</a:t>
            </a:r>
            <a:r>
              <a:rPr lang="en-US" dirty="0"/>
              <a:t>The idea of moral obligation, of inherent rights and duties,’ says Tucker, ‘they totally discard. They look upon all obligations, not as moral, but as social, and even then not really as obligations except as these have been consciously and voluntarily assumed. </a:t>
            </a:r>
          </a:p>
        </p:txBody>
      </p:sp>
    </p:spTree>
    <p:extLst>
      <p:ext uri="{BB962C8B-B14F-4D97-AF65-F5344CB8AC3E}">
        <p14:creationId xmlns:p14="http://schemas.microsoft.com/office/powerpoint/2010/main" val="3647159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Tucker’s Stirnerite positivism led him to ever more extreme (and in my judgement, indefensible) views. ‘I am asked by a correspondent,’ he writes, ‘if I would “passive see a woman throw her baby into the fire as a man throws his newspaper.”….it is highly probable that I would personally interfere in such a case. But it is as probable, and perhaps more so, that I would personally interfere to prevent the owner of a masterpiece by Titian from applying the torch to the </a:t>
            </a:r>
            <a:r>
              <a:rPr lang="en-GB" dirty="0" smtClean="0"/>
              <a:t>canvas….(cont’d) </a:t>
            </a:r>
            <a:endParaRPr lang="en-US" dirty="0"/>
          </a:p>
        </p:txBody>
      </p:sp>
    </p:spTree>
    <p:extLst>
      <p:ext uri="{BB962C8B-B14F-4D97-AF65-F5344CB8AC3E}">
        <p14:creationId xmlns:p14="http://schemas.microsoft.com/office/powerpoint/2010/main" val="604402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…My </a:t>
            </a:r>
            <a:r>
              <a:rPr lang="en-GB" dirty="0"/>
              <a:t>interference in the former case no more invalidates the mother’s property right in her child than my interference in the latter case would invalidate the property right of the owner of the painting. If I interfere in either case, I am an invader, acting in obedience to my injured feelings.’ </a:t>
            </a:r>
            <a:endParaRPr lang="en-US" dirty="0"/>
          </a:p>
        </p:txBody>
      </p:sp>
    </p:spTree>
    <p:extLst>
      <p:ext uri="{BB962C8B-B14F-4D97-AF65-F5344CB8AC3E}">
        <p14:creationId xmlns:p14="http://schemas.microsoft.com/office/powerpoint/2010/main" val="1928003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there are no natural rights, then, of course, property cannot be a natural right either. Tucker’s position on land ownership mirrored that of his mentor, Josiah Warren and the land reformer George Henry Evans. </a:t>
            </a:r>
            <a:endParaRPr lang="en-GB" dirty="0" smtClean="0"/>
          </a:p>
          <a:p>
            <a:r>
              <a:rPr lang="en-GB" dirty="0" smtClean="0"/>
              <a:t>Only </a:t>
            </a:r>
            <a:r>
              <a:rPr lang="en-GB" dirty="0"/>
              <a:t>land that was occupied and used could be owned, and only for so long as it was used and occupied. [</a:t>
            </a:r>
            <a:r>
              <a:rPr lang="en-GB" i="1" dirty="0"/>
              <a:t>Liberty</a:t>
            </a:r>
            <a:r>
              <a:rPr lang="en-GB" dirty="0"/>
              <a:t> 331, 4] </a:t>
            </a:r>
            <a:endParaRPr lang="en-GB" dirty="0" smtClean="0"/>
          </a:p>
          <a:p>
            <a:r>
              <a:rPr lang="en-GB" dirty="0" smtClean="0"/>
              <a:t>He </a:t>
            </a:r>
            <a:r>
              <a:rPr lang="en-GB" dirty="0"/>
              <a:t>attacked Spooner who adhered to a Lockean-type labour-investment land-acquisition theory. </a:t>
            </a:r>
            <a:endParaRPr lang="en-US" dirty="0"/>
          </a:p>
        </p:txBody>
      </p:sp>
    </p:spTree>
    <p:extLst>
      <p:ext uri="{BB962C8B-B14F-4D97-AF65-F5344CB8AC3E}">
        <p14:creationId xmlns:p14="http://schemas.microsoft.com/office/powerpoint/2010/main" val="968153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Consistent with his denial of natural rights, Tucker regarded property as a social convention and not a matter of right. However, from the viewpoint of his conception of anarchism, property is that which a man produces for himself or acquires from another without force or fraud or by contract. </a:t>
            </a:r>
          </a:p>
        </p:txBody>
      </p:sp>
    </p:spTree>
    <p:extLst>
      <p:ext uri="{BB962C8B-B14F-4D97-AF65-F5344CB8AC3E}">
        <p14:creationId xmlns:p14="http://schemas.microsoft.com/office/powerpoint/2010/main" val="29281255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16</TotalTime>
  <Words>1170</Words>
  <Application>Microsoft Macintosh PowerPoint</Application>
  <PresentationFormat>On-screen Show (4:3)</PresentationFormat>
  <Paragraphs>28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Breeze</vt:lpstr>
      <vt:lpstr>The Anglophone Anarchists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Anglophone Anarchists</dc:title>
  <dc:creator>Gerard Casey</dc:creator>
  <cp:lastModifiedBy>Gerard Casey</cp:lastModifiedBy>
  <cp:revision>6</cp:revision>
  <dcterms:created xsi:type="dcterms:W3CDTF">2014-08-11T19:12:51Z</dcterms:created>
  <dcterms:modified xsi:type="dcterms:W3CDTF">2014-08-25T14:07:14Z</dcterms:modified>
</cp:coreProperties>
</file>