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FE5D35-CF1B-A344-90F8-C0193D9A8BB6}" type="datetimeFigureOut">
              <a:rPr lang="en-US" smtClean="0"/>
              <a:t>16/08/2014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52981E-26DC-B74A-8B72-BC25B189B746}" type="slidenum">
              <a:rPr lang="en-US" smtClean="0"/>
              <a:t>‹#›</a:t>
            </a:fld>
            <a:endParaRPr lang="en-US"/>
          </a:p>
        </p:txBody>
      </p:sp>
    </p:spTree>
    <p:extLst>
      <p:ext uri="{BB962C8B-B14F-4D97-AF65-F5344CB8AC3E}">
        <p14:creationId xmlns:p14="http://schemas.microsoft.com/office/powerpoint/2010/main" val="279801324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52981E-26DC-B74A-8B72-BC25B189B746}" type="slidenum">
              <a:rPr lang="en-US" smtClean="0"/>
              <a:t>1</a:t>
            </a:fld>
            <a:endParaRPr lang="en-US"/>
          </a:p>
        </p:txBody>
      </p:sp>
    </p:spTree>
    <p:extLst>
      <p:ext uri="{BB962C8B-B14F-4D97-AF65-F5344CB8AC3E}">
        <p14:creationId xmlns:p14="http://schemas.microsoft.com/office/powerpoint/2010/main" val="4176939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52981E-26DC-B74A-8B72-BC25B189B746}" type="slidenum">
              <a:rPr lang="en-US" smtClean="0"/>
              <a:t>2</a:t>
            </a:fld>
            <a:endParaRPr lang="en-US"/>
          </a:p>
        </p:txBody>
      </p:sp>
    </p:spTree>
    <p:extLst>
      <p:ext uri="{BB962C8B-B14F-4D97-AF65-F5344CB8AC3E}">
        <p14:creationId xmlns:p14="http://schemas.microsoft.com/office/powerpoint/2010/main" val="3525852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52981E-26DC-B74A-8B72-BC25B189B746}" type="slidenum">
              <a:rPr lang="en-US" smtClean="0"/>
              <a:t>3</a:t>
            </a:fld>
            <a:endParaRPr lang="en-US"/>
          </a:p>
        </p:txBody>
      </p:sp>
    </p:spTree>
    <p:extLst>
      <p:ext uri="{BB962C8B-B14F-4D97-AF65-F5344CB8AC3E}">
        <p14:creationId xmlns:p14="http://schemas.microsoft.com/office/powerpoint/2010/main" val="1581260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52981E-26DC-B74A-8B72-BC25B189B746}" type="slidenum">
              <a:rPr lang="en-US" smtClean="0"/>
              <a:t>4</a:t>
            </a:fld>
            <a:endParaRPr lang="en-US"/>
          </a:p>
        </p:txBody>
      </p:sp>
    </p:spTree>
    <p:extLst>
      <p:ext uri="{BB962C8B-B14F-4D97-AF65-F5344CB8AC3E}">
        <p14:creationId xmlns:p14="http://schemas.microsoft.com/office/powerpoint/2010/main" val="1683045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52981E-26DC-B74A-8B72-BC25B189B746}" type="slidenum">
              <a:rPr lang="en-US" smtClean="0"/>
              <a:t>5</a:t>
            </a:fld>
            <a:endParaRPr lang="en-US"/>
          </a:p>
        </p:txBody>
      </p:sp>
    </p:spTree>
    <p:extLst>
      <p:ext uri="{BB962C8B-B14F-4D97-AF65-F5344CB8AC3E}">
        <p14:creationId xmlns:p14="http://schemas.microsoft.com/office/powerpoint/2010/main" val="2133766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52981E-26DC-B74A-8B72-BC25B189B746}" type="slidenum">
              <a:rPr lang="en-US" smtClean="0"/>
              <a:t>6</a:t>
            </a:fld>
            <a:endParaRPr lang="en-US"/>
          </a:p>
        </p:txBody>
      </p:sp>
    </p:spTree>
    <p:extLst>
      <p:ext uri="{BB962C8B-B14F-4D97-AF65-F5344CB8AC3E}">
        <p14:creationId xmlns:p14="http://schemas.microsoft.com/office/powerpoint/2010/main" val="1930570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52981E-26DC-B74A-8B72-BC25B189B746}" type="slidenum">
              <a:rPr lang="en-US" smtClean="0"/>
              <a:t>7</a:t>
            </a:fld>
            <a:endParaRPr lang="en-US"/>
          </a:p>
        </p:txBody>
      </p:sp>
    </p:spTree>
    <p:extLst>
      <p:ext uri="{BB962C8B-B14F-4D97-AF65-F5344CB8AC3E}">
        <p14:creationId xmlns:p14="http://schemas.microsoft.com/office/powerpoint/2010/main" val="16213640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52981E-26DC-B74A-8B72-BC25B189B746}" type="slidenum">
              <a:rPr lang="en-US" smtClean="0"/>
              <a:t>8</a:t>
            </a:fld>
            <a:endParaRPr lang="en-US"/>
          </a:p>
        </p:txBody>
      </p:sp>
    </p:spTree>
    <p:extLst>
      <p:ext uri="{BB962C8B-B14F-4D97-AF65-F5344CB8AC3E}">
        <p14:creationId xmlns:p14="http://schemas.microsoft.com/office/powerpoint/2010/main" val="1700563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52981E-26DC-B74A-8B72-BC25B189B746}" type="slidenum">
              <a:rPr lang="en-US" smtClean="0"/>
              <a:t>9</a:t>
            </a:fld>
            <a:endParaRPr lang="en-US"/>
          </a:p>
        </p:txBody>
      </p:sp>
    </p:spTree>
    <p:extLst>
      <p:ext uri="{BB962C8B-B14F-4D97-AF65-F5344CB8AC3E}">
        <p14:creationId xmlns:p14="http://schemas.microsoft.com/office/powerpoint/2010/main" val="1636943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16/08/2014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16/08/2014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16/08/2014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16/08/2014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Anglophone Anarchists</a:t>
            </a:r>
            <a:endParaRPr lang="en-US" dirty="0"/>
          </a:p>
        </p:txBody>
      </p:sp>
      <p:sp>
        <p:nvSpPr>
          <p:cNvPr id="3" name="Subtitle 2"/>
          <p:cNvSpPr>
            <a:spLocks noGrp="1"/>
          </p:cNvSpPr>
          <p:nvPr>
            <p:ph type="subTitle" idx="1"/>
          </p:nvPr>
        </p:nvSpPr>
        <p:spPr/>
        <p:txBody>
          <a:bodyPr/>
          <a:lstStyle/>
          <a:p>
            <a:r>
              <a:rPr lang="en-US" dirty="0" smtClean="0"/>
              <a:t>Part 1—Josiah Warren</a:t>
            </a:r>
            <a:endParaRPr lang="en-US" dirty="0"/>
          </a:p>
        </p:txBody>
      </p:sp>
    </p:spTree>
    <p:extLst>
      <p:ext uri="{BB962C8B-B14F-4D97-AF65-F5344CB8AC3E}">
        <p14:creationId xmlns:p14="http://schemas.microsoft.com/office/powerpoint/2010/main" val="35324046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Josiah </a:t>
            </a:r>
            <a:r>
              <a:rPr lang="en-GB" dirty="0"/>
              <a:t>Warren was a jack-of-all-trades—inventor, musician, author—and largely an auto-didact, with all the merits and failings that autodidacticism usually implies. Crispin Sartwell says of him that he was ‘both a genius and a crank of nearly the first order’ and it is hard to disagree with this assessment. [Sartwell 2011, 2] </a:t>
            </a:r>
            <a:endParaRPr lang="en-US" dirty="0"/>
          </a:p>
        </p:txBody>
      </p:sp>
    </p:spTree>
    <p:extLst>
      <p:ext uri="{BB962C8B-B14F-4D97-AF65-F5344CB8AC3E}">
        <p14:creationId xmlns:p14="http://schemas.microsoft.com/office/powerpoint/2010/main" val="201802074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Philosophically, Josiah Warren is an extreme individualist, almost a nominalist. He holds that ultimately only individuals are real. </a:t>
            </a:r>
            <a:endParaRPr lang="en-GB" dirty="0" smtClean="0"/>
          </a:p>
          <a:p>
            <a:r>
              <a:rPr lang="en-GB" dirty="0" smtClean="0"/>
              <a:t>His </a:t>
            </a:r>
            <a:r>
              <a:rPr lang="en-GB" dirty="0"/>
              <a:t>thinking was centred on a few basic principles, the most important of them, from the viewpoint of liberty, being individualism and self-sovereignty. </a:t>
            </a:r>
            <a:endParaRPr lang="en-GB" dirty="0" smtClean="0"/>
          </a:p>
          <a:p>
            <a:r>
              <a:rPr lang="en-GB" dirty="0" smtClean="0"/>
              <a:t>Warren’s </a:t>
            </a:r>
            <a:r>
              <a:rPr lang="en-GB" dirty="0"/>
              <a:t>individualism was radical and extended not only to politics but also to metaphysics and epistemology</a:t>
            </a:r>
            <a:r>
              <a:rPr lang="en-IE" dirty="0"/>
              <a:t> </a:t>
            </a:r>
            <a:endParaRPr lang="en-US" dirty="0"/>
          </a:p>
        </p:txBody>
      </p:sp>
    </p:spTree>
    <p:extLst>
      <p:ext uri="{BB962C8B-B14F-4D97-AF65-F5344CB8AC3E}">
        <p14:creationId xmlns:p14="http://schemas.microsoft.com/office/powerpoint/2010/main" val="32353563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Warren’s individualism affects not only his understanding of the nature of reality but also his understanding of language. Language—and our knowledge is inextricably connected with language—makes use of concepts and concepts are ineluctably general. That being so, language inevitably distorts the reality it is supposed to describe and represent. </a:t>
            </a:r>
            <a:endParaRPr lang="en-US" dirty="0"/>
          </a:p>
        </p:txBody>
      </p:sp>
    </p:spTree>
    <p:extLst>
      <p:ext uri="{BB962C8B-B14F-4D97-AF65-F5344CB8AC3E}">
        <p14:creationId xmlns:p14="http://schemas.microsoft.com/office/powerpoint/2010/main" val="281965698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Taken to an extreme, Warren’s individualism is self-stultifying. The very notion of individuality is itself conceptual and universal: it is simply not possible to talk about anything except at the simplest level (and possibly not even here) without making use of universal concepts. </a:t>
            </a:r>
            <a:endParaRPr lang="en-GB" dirty="0" smtClean="0"/>
          </a:p>
          <a:p>
            <a:r>
              <a:rPr lang="en-GB" dirty="0" smtClean="0"/>
              <a:t>Sartwell </a:t>
            </a:r>
            <a:r>
              <a:rPr lang="en-GB" dirty="0"/>
              <a:t>makes this point well: ‘As soon as Warren starts founding disciplines and capturing in a term (“individuality”) the essence of the universe, or the basis of all justice and social arrangements (“self-sovereignty”), he is doing what the discipline he invented demands he not do.’ [Sartwell 2011, 9] </a:t>
            </a:r>
            <a:endParaRPr lang="en-US" dirty="0"/>
          </a:p>
        </p:txBody>
      </p:sp>
    </p:spTree>
    <p:extLst>
      <p:ext uri="{BB962C8B-B14F-4D97-AF65-F5344CB8AC3E}">
        <p14:creationId xmlns:p14="http://schemas.microsoft.com/office/powerpoint/2010/main" val="418970711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 consequence of being an individual, for Warren, is that each person, each individual, is entitled to full control of himself, his body, and his actions. If it is going to be difficult to reconcile self-sovereignty with any notion of coercive government, so much the worse for coercive government. </a:t>
            </a:r>
            <a:endParaRPr lang="en-GB" dirty="0" smtClean="0"/>
          </a:p>
          <a:p>
            <a:r>
              <a:rPr lang="en-GB" dirty="0" smtClean="0"/>
              <a:t>Warren </a:t>
            </a:r>
            <a:r>
              <a:rPr lang="en-GB" dirty="0"/>
              <a:t>is of the opinion that the leading idea in all forms of political association has been to submerge the individual in the group whereas what is actually required for the harmonious adjustment of society is precisely the contrary—the raising of the individual above the group. </a:t>
            </a:r>
            <a:endParaRPr lang="en-US" dirty="0"/>
          </a:p>
        </p:txBody>
      </p:sp>
    </p:spTree>
    <p:extLst>
      <p:ext uri="{BB962C8B-B14F-4D97-AF65-F5344CB8AC3E}">
        <p14:creationId xmlns:p14="http://schemas.microsoft.com/office/powerpoint/2010/main" val="349222141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Warren is not opposed to an individual’s associating with others—and we may remember that even Stirner contemplated the bizarre possibility of a union of egotists. </a:t>
            </a:r>
            <a:endParaRPr lang="en-GB" dirty="0" smtClean="0"/>
          </a:p>
          <a:p>
            <a:r>
              <a:rPr lang="en-GB" dirty="0" smtClean="0"/>
              <a:t>What </a:t>
            </a:r>
            <a:r>
              <a:rPr lang="en-GB" dirty="0"/>
              <a:t>is important to Warren is not whether individuals do or do not associate with one another but whether such associating is voluntary. We not only do not compromise our liberty but, on the contrary, exercise it when we associate with others in pursuance of a common goal. </a:t>
            </a:r>
            <a:endParaRPr lang="en-US" dirty="0"/>
          </a:p>
        </p:txBody>
      </p:sp>
    </p:spTree>
    <p:extLst>
      <p:ext uri="{BB962C8B-B14F-4D97-AF65-F5344CB8AC3E}">
        <p14:creationId xmlns:p14="http://schemas.microsoft.com/office/powerpoint/2010/main" val="49825550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On economic matters, Warren accepted the economic orthodoxies of his day, among them, the labour theory of value. This led him, as it did Marx, into an intellectual morass when it came to dealing with money, interest, credit and exchange, a morass from which he was unable to extricate himself. </a:t>
            </a:r>
            <a:endParaRPr lang="en-GB" dirty="0" smtClean="0"/>
          </a:p>
          <a:p>
            <a:r>
              <a:rPr lang="en-GB" dirty="0" smtClean="0"/>
              <a:t>Given </a:t>
            </a:r>
            <a:r>
              <a:rPr lang="en-GB" dirty="0"/>
              <a:t>that all his significant writing was done long before the theory of marginal utility was clearly formulated, Warren’s economic perplexities are both understandable and excusable. The same cannot be made for the economic theories of Benjamin Tucker. </a:t>
            </a:r>
            <a:endParaRPr lang="en-IE" dirty="0"/>
          </a:p>
        </p:txBody>
      </p:sp>
    </p:spTree>
    <p:extLst>
      <p:ext uri="{BB962C8B-B14F-4D97-AF65-F5344CB8AC3E}">
        <p14:creationId xmlns:p14="http://schemas.microsoft.com/office/powerpoint/2010/main" val="381417597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Warren’s contribution to the case of individualistic anarchism was important not only because of its intrinsic merits but also because it founded a native American strain of anarchistic thought that permitted the European imports to be both more easily assimilated but also to be modified to suit the American genius</a:t>
            </a:r>
            <a:r>
              <a:rPr lang="en-GB" dirty="0" smtClean="0"/>
              <a:t>.</a:t>
            </a:r>
            <a:endParaRPr lang="en-IE" dirty="0"/>
          </a:p>
        </p:txBody>
      </p:sp>
    </p:spTree>
    <p:extLst>
      <p:ext uri="{BB962C8B-B14F-4D97-AF65-F5344CB8AC3E}">
        <p14:creationId xmlns:p14="http://schemas.microsoft.com/office/powerpoint/2010/main" val="84785136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26</TotalTime>
  <Words>673</Words>
  <Application>Microsoft Macintosh PowerPoint</Application>
  <PresentationFormat>On-screen Show (4:3)</PresentationFormat>
  <Paragraphs>25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Breeze</vt:lpstr>
      <vt:lpstr>The Anglophone Anarchists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Anglophone Anarchists</dc:title>
  <dc:creator>Gerard Casey</dc:creator>
  <cp:lastModifiedBy>Gerard Casey</cp:lastModifiedBy>
  <cp:revision>4</cp:revision>
  <dcterms:created xsi:type="dcterms:W3CDTF">2014-08-11T18:59:36Z</dcterms:created>
  <dcterms:modified xsi:type="dcterms:W3CDTF">2014-08-16T11:33:25Z</dcterms:modified>
</cp:coreProperties>
</file>