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9243A8-5F3B-0541-A50C-2079A485E29C}" type="datetimeFigureOut">
              <a:rPr lang="en-US" smtClean="0"/>
              <a:t>23/08/2014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A59BCA-F2D0-1244-8DCF-EA862930722B}" type="slidenum">
              <a:rPr lang="en-US" smtClean="0"/>
              <a:t>‹#›</a:t>
            </a:fld>
            <a:endParaRPr lang="en-US"/>
          </a:p>
        </p:txBody>
      </p:sp>
    </p:spTree>
    <p:extLst>
      <p:ext uri="{BB962C8B-B14F-4D97-AF65-F5344CB8AC3E}">
        <p14:creationId xmlns:p14="http://schemas.microsoft.com/office/powerpoint/2010/main" val="208199295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A59BCA-F2D0-1244-8DCF-EA862930722B}" type="slidenum">
              <a:rPr lang="en-US" smtClean="0"/>
              <a:t>1</a:t>
            </a:fld>
            <a:endParaRPr lang="en-US"/>
          </a:p>
        </p:txBody>
      </p:sp>
    </p:spTree>
    <p:extLst>
      <p:ext uri="{BB962C8B-B14F-4D97-AF65-F5344CB8AC3E}">
        <p14:creationId xmlns:p14="http://schemas.microsoft.com/office/powerpoint/2010/main" val="32920739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A59BCA-F2D0-1244-8DCF-EA862930722B}" type="slidenum">
              <a:rPr lang="en-US" smtClean="0"/>
              <a:t>10</a:t>
            </a:fld>
            <a:endParaRPr lang="en-US"/>
          </a:p>
        </p:txBody>
      </p:sp>
    </p:spTree>
    <p:extLst>
      <p:ext uri="{BB962C8B-B14F-4D97-AF65-F5344CB8AC3E}">
        <p14:creationId xmlns:p14="http://schemas.microsoft.com/office/powerpoint/2010/main" val="38958474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A59BCA-F2D0-1244-8DCF-EA862930722B}" type="slidenum">
              <a:rPr lang="en-US" smtClean="0"/>
              <a:t>11</a:t>
            </a:fld>
            <a:endParaRPr lang="en-US"/>
          </a:p>
        </p:txBody>
      </p:sp>
    </p:spTree>
    <p:extLst>
      <p:ext uri="{BB962C8B-B14F-4D97-AF65-F5344CB8AC3E}">
        <p14:creationId xmlns:p14="http://schemas.microsoft.com/office/powerpoint/2010/main" val="6897578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A59BCA-F2D0-1244-8DCF-EA862930722B}" type="slidenum">
              <a:rPr lang="en-US" smtClean="0"/>
              <a:t>12</a:t>
            </a:fld>
            <a:endParaRPr lang="en-US"/>
          </a:p>
        </p:txBody>
      </p:sp>
    </p:spTree>
    <p:extLst>
      <p:ext uri="{BB962C8B-B14F-4D97-AF65-F5344CB8AC3E}">
        <p14:creationId xmlns:p14="http://schemas.microsoft.com/office/powerpoint/2010/main" val="14785731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A59BCA-F2D0-1244-8DCF-EA862930722B}" type="slidenum">
              <a:rPr lang="en-US" smtClean="0"/>
              <a:t>13</a:t>
            </a:fld>
            <a:endParaRPr lang="en-US"/>
          </a:p>
        </p:txBody>
      </p:sp>
    </p:spTree>
    <p:extLst>
      <p:ext uri="{BB962C8B-B14F-4D97-AF65-F5344CB8AC3E}">
        <p14:creationId xmlns:p14="http://schemas.microsoft.com/office/powerpoint/2010/main" val="39416223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A59BCA-F2D0-1244-8DCF-EA862930722B}" type="slidenum">
              <a:rPr lang="en-US" smtClean="0"/>
              <a:t>14</a:t>
            </a:fld>
            <a:endParaRPr lang="en-US"/>
          </a:p>
        </p:txBody>
      </p:sp>
    </p:spTree>
    <p:extLst>
      <p:ext uri="{BB962C8B-B14F-4D97-AF65-F5344CB8AC3E}">
        <p14:creationId xmlns:p14="http://schemas.microsoft.com/office/powerpoint/2010/main" val="1731878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A59BCA-F2D0-1244-8DCF-EA862930722B}" type="slidenum">
              <a:rPr lang="en-US" smtClean="0"/>
              <a:t>2</a:t>
            </a:fld>
            <a:endParaRPr lang="en-US"/>
          </a:p>
        </p:txBody>
      </p:sp>
    </p:spTree>
    <p:extLst>
      <p:ext uri="{BB962C8B-B14F-4D97-AF65-F5344CB8AC3E}">
        <p14:creationId xmlns:p14="http://schemas.microsoft.com/office/powerpoint/2010/main" val="38509879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A59BCA-F2D0-1244-8DCF-EA862930722B}" type="slidenum">
              <a:rPr lang="en-US" smtClean="0"/>
              <a:t>3</a:t>
            </a:fld>
            <a:endParaRPr lang="en-US"/>
          </a:p>
        </p:txBody>
      </p:sp>
    </p:spTree>
    <p:extLst>
      <p:ext uri="{BB962C8B-B14F-4D97-AF65-F5344CB8AC3E}">
        <p14:creationId xmlns:p14="http://schemas.microsoft.com/office/powerpoint/2010/main" val="32969264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A59BCA-F2D0-1244-8DCF-EA862930722B}" type="slidenum">
              <a:rPr lang="en-US" smtClean="0"/>
              <a:t>4</a:t>
            </a:fld>
            <a:endParaRPr lang="en-US"/>
          </a:p>
        </p:txBody>
      </p:sp>
    </p:spTree>
    <p:extLst>
      <p:ext uri="{BB962C8B-B14F-4D97-AF65-F5344CB8AC3E}">
        <p14:creationId xmlns:p14="http://schemas.microsoft.com/office/powerpoint/2010/main" val="6765619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A59BCA-F2D0-1244-8DCF-EA862930722B}" type="slidenum">
              <a:rPr lang="en-US" smtClean="0"/>
              <a:t>5</a:t>
            </a:fld>
            <a:endParaRPr lang="en-US"/>
          </a:p>
        </p:txBody>
      </p:sp>
    </p:spTree>
    <p:extLst>
      <p:ext uri="{BB962C8B-B14F-4D97-AF65-F5344CB8AC3E}">
        <p14:creationId xmlns:p14="http://schemas.microsoft.com/office/powerpoint/2010/main" val="41910009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A59BCA-F2D0-1244-8DCF-EA862930722B}" type="slidenum">
              <a:rPr lang="en-US" smtClean="0"/>
              <a:t>6</a:t>
            </a:fld>
            <a:endParaRPr lang="en-US"/>
          </a:p>
        </p:txBody>
      </p:sp>
    </p:spTree>
    <p:extLst>
      <p:ext uri="{BB962C8B-B14F-4D97-AF65-F5344CB8AC3E}">
        <p14:creationId xmlns:p14="http://schemas.microsoft.com/office/powerpoint/2010/main" val="2926418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A59BCA-F2D0-1244-8DCF-EA862930722B}" type="slidenum">
              <a:rPr lang="en-US" smtClean="0"/>
              <a:t>7</a:t>
            </a:fld>
            <a:endParaRPr lang="en-US"/>
          </a:p>
        </p:txBody>
      </p:sp>
    </p:spTree>
    <p:extLst>
      <p:ext uri="{BB962C8B-B14F-4D97-AF65-F5344CB8AC3E}">
        <p14:creationId xmlns:p14="http://schemas.microsoft.com/office/powerpoint/2010/main" val="30576299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A59BCA-F2D0-1244-8DCF-EA862930722B}" type="slidenum">
              <a:rPr lang="en-US" smtClean="0"/>
              <a:t>8</a:t>
            </a:fld>
            <a:endParaRPr lang="en-US"/>
          </a:p>
        </p:txBody>
      </p:sp>
    </p:spTree>
    <p:extLst>
      <p:ext uri="{BB962C8B-B14F-4D97-AF65-F5344CB8AC3E}">
        <p14:creationId xmlns:p14="http://schemas.microsoft.com/office/powerpoint/2010/main" val="28154312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A59BCA-F2D0-1244-8DCF-EA862930722B}" type="slidenum">
              <a:rPr lang="en-US" smtClean="0"/>
              <a:t>9</a:t>
            </a:fld>
            <a:endParaRPr lang="en-US"/>
          </a:p>
        </p:txBody>
      </p:sp>
    </p:spTree>
    <p:extLst>
      <p:ext uri="{BB962C8B-B14F-4D97-AF65-F5344CB8AC3E}">
        <p14:creationId xmlns:p14="http://schemas.microsoft.com/office/powerpoint/2010/main" val="20765589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23/08/2014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23/08/2014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23/08/2014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23/08/2014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23/08/2014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23/08/2014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23/08/2014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23/08/2014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23/08/2014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23/08/2014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23/08/2014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23/08/2014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23/08/2014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Classical Anarchists</a:t>
            </a:r>
            <a:endParaRPr lang="en-US" dirty="0"/>
          </a:p>
        </p:txBody>
      </p:sp>
      <p:sp>
        <p:nvSpPr>
          <p:cNvPr id="3" name="Subtitle 2"/>
          <p:cNvSpPr>
            <a:spLocks noGrp="1"/>
          </p:cNvSpPr>
          <p:nvPr>
            <p:ph type="subTitle" idx="1"/>
          </p:nvPr>
        </p:nvSpPr>
        <p:spPr/>
        <p:txBody>
          <a:bodyPr/>
          <a:lstStyle/>
          <a:p>
            <a:r>
              <a:rPr lang="en-US" dirty="0" smtClean="0"/>
              <a:t>Part 4—Peter Kropotkin (All things for all, Anarcho</a:t>
            </a:r>
            <a:r>
              <a:rPr lang="en-US" smtClean="0"/>
              <a:t>-syndicalism)</a:t>
            </a:r>
            <a:endParaRPr lang="en-US" dirty="0"/>
          </a:p>
        </p:txBody>
      </p:sp>
    </p:spTree>
    <p:extLst>
      <p:ext uri="{BB962C8B-B14F-4D97-AF65-F5344CB8AC3E}">
        <p14:creationId xmlns:p14="http://schemas.microsoft.com/office/powerpoint/2010/main" val="378898884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Kropotkin returned to St Petersburg as an apostle of anarchism. He engaged in propaganda work for which he arrested and imprisoned in the Peter-and-Paul fortress in 1874. Two years later he escaped from the St Petersburg military hospital, travelling first to England and then back to </a:t>
            </a:r>
            <a:r>
              <a:rPr lang="en-GB" dirty="0" smtClean="0"/>
              <a:t>Switzerland </a:t>
            </a:r>
            <a:endParaRPr lang="en-IE" dirty="0"/>
          </a:p>
          <a:p>
            <a:pPr lvl="0"/>
            <a:r>
              <a:rPr lang="en-GB" dirty="0"/>
              <a:t>Though never a card-carrying agitator in the manner of Bakunin, Kropotkin was at this time still attracted to practical organisation so that his writings were only a part of his overall </a:t>
            </a:r>
            <a:r>
              <a:rPr lang="en-GB" dirty="0" smtClean="0"/>
              <a:t>enterprise</a:t>
            </a:r>
            <a:endParaRPr lang="en-IE" dirty="0"/>
          </a:p>
        </p:txBody>
      </p:sp>
    </p:spTree>
    <p:extLst>
      <p:ext uri="{BB962C8B-B14F-4D97-AF65-F5344CB8AC3E}">
        <p14:creationId xmlns:p14="http://schemas.microsoft.com/office/powerpoint/2010/main" val="389366263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Among the most significant of his publications was the production of the anarchist newspaper, </a:t>
            </a:r>
            <a:r>
              <a:rPr lang="en-GB" i="1" dirty="0"/>
              <a:t>Le Révolté</a:t>
            </a:r>
            <a:r>
              <a:rPr lang="en-GB" dirty="0"/>
              <a:t>, for which at the start he did most of the writing.</a:t>
            </a:r>
            <a:endParaRPr lang="en-IE" dirty="0"/>
          </a:p>
          <a:p>
            <a:pPr lvl="0"/>
            <a:r>
              <a:rPr lang="en-GB" dirty="0"/>
              <a:t>In 1866 Kropotkin returned to England which was to be his home for the next thirty years. From this time on, influenced in no small way by his contact with the English socialist movement, he turned more and more to theoretical work and began to stress the evolutionary rather than the revolutionary elements in social change. </a:t>
            </a:r>
            <a:endParaRPr lang="en-IE" dirty="0"/>
          </a:p>
        </p:txBody>
      </p:sp>
    </p:spTree>
    <p:extLst>
      <p:ext uri="{BB962C8B-B14F-4D97-AF65-F5344CB8AC3E}">
        <p14:creationId xmlns:p14="http://schemas.microsoft.com/office/powerpoint/2010/main" val="187620153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The major works of this later period of Kropotkin’s life were </a:t>
            </a:r>
            <a:r>
              <a:rPr lang="en-GB" i="1" dirty="0"/>
              <a:t>The State</a:t>
            </a:r>
            <a:r>
              <a:rPr lang="en-GB" dirty="0"/>
              <a:t> (1897) and </a:t>
            </a:r>
            <a:r>
              <a:rPr lang="en-GB" i="1" dirty="0"/>
              <a:t>Mutual Aid</a:t>
            </a:r>
            <a:r>
              <a:rPr lang="en-GB" dirty="0"/>
              <a:t> (1902). </a:t>
            </a:r>
            <a:endParaRPr lang="en-IE" dirty="0"/>
          </a:p>
          <a:p>
            <a:r>
              <a:rPr lang="en-GB" dirty="0"/>
              <a:t>Kropotkin diverges from both Bakunin and Proudhon when it comes to the issue of access to goods and services. Access to goods and services is to be based on need, not on the specific contributions of any one person or group. Anarchist communism required the socialisation not only of production but of the distribution of goods.</a:t>
            </a:r>
            <a:r>
              <a:rPr lang="en-IE" dirty="0"/>
              <a:t> </a:t>
            </a:r>
            <a:endParaRPr lang="en-US" dirty="0"/>
          </a:p>
        </p:txBody>
      </p:sp>
    </p:spTree>
    <p:extLst>
      <p:ext uri="{BB962C8B-B14F-4D97-AF65-F5344CB8AC3E}">
        <p14:creationId xmlns:p14="http://schemas.microsoft.com/office/powerpoint/2010/main" val="350128655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As with all forms of anarchism, anarcho-communism rejects the state, arguing that it is in no way coincident with society.</a:t>
            </a:r>
            <a:endParaRPr lang="en-IE" dirty="0"/>
          </a:p>
          <a:p>
            <a:pPr lvl="0"/>
            <a:r>
              <a:rPr lang="en-GB" dirty="0"/>
              <a:t>Anarcho-communism not only rejects the state, it also rejects private property and capitalism. </a:t>
            </a:r>
            <a:endParaRPr lang="en-IE" dirty="0"/>
          </a:p>
          <a:p>
            <a:pPr lvl="0"/>
            <a:r>
              <a:rPr lang="en-GB" dirty="0"/>
              <a:t>A key assumption of anarcho-communism is that all things are for all. Everything of value in human life is the result of the collective contribution of all in which the specific contributions of individuals cannot be distinguished. What is made by all should be enjoyed by all. </a:t>
            </a:r>
            <a:endParaRPr lang="en-IE" dirty="0"/>
          </a:p>
        </p:txBody>
      </p:sp>
    </p:spTree>
    <p:extLst>
      <p:ext uri="{BB962C8B-B14F-4D97-AF65-F5344CB8AC3E}">
        <p14:creationId xmlns:p14="http://schemas.microsoft.com/office/powerpoint/2010/main" val="148984995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In the anarcho-communist society, there would be a form of property but it would be one based on and limited to immediate and necessary use. </a:t>
            </a:r>
            <a:endParaRPr lang="en-IE" dirty="0"/>
          </a:p>
          <a:p>
            <a:pPr lvl="0"/>
            <a:r>
              <a:rPr lang="en-GB" dirty="0"/>
              <a:t>Distribution of the products of the economy would be based on need, not on the individual contributions of particular workers. </a:t>
            </a:r>
            <a:endParaRPr lang="en-IE" dirty="0"/>
          </a:p>
        </p:txBody>
      </p:sp>
    </p:spTree>
    <p:extLst>
      <p:ext uri="{BB962C8B-B14F-4D97-AF65-F5344CB8AC3E}">
        <p14:creationId xmlns:p14="http://schemas.microsoft.com/office/powerpoint/2010/main" val="406544378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Lying behind Kropotkin’s thought is a key assumption—all things are for all. </a:t>
            </a:r>
            <a:endParaRPr lang="en-GB" dirty="0" smtClean="0"/>
          </a:p>
          <a:p>
            <a:r>
              <a:rPr lang="en-GB" dirty="0" smtClean="0"/>
              <a:t>Everything </a:t>
            </a:r>
            <a:r>
              <a:rPr lang="en-GB" dirty="0"/>
              <a:t>of value in human life is the result of the collective contribution of all in which the specific contributions of individuals cannot be distinguished. </a:t>
            </a:r>
            <a:endParaRPr lang="en-GB" dirty="0" smtClean="0"/>
          </a:p>
          <a:p>
            <a:r>
              <a:rPr lang="en-GB" dirty="0" smtClean="0"/>
              <a:t>What </a:t>
            </a:r>
            <a:r>
              <a:rPr lang="en-GB" dirty="0"/>
              <a:t>is made by all should be enjoyed by all. </a:t>
            </a:r>
            <a:endParaRPr lang="en-US" dirty="0"/>
          </a:p>
        </p:txBody>
      </p:sp>
    </p:spTree>
    <p:extLst>
      <p:ext uri="{BB962C8B-B14F-4D97-AF65-F5344CB8AC3E}">
        <p14:creationId xmlns:p14="http://schemas.microsoft.com/office/powerpoint/2010/main" val="156243099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Distribution of the products of the economy would be based on need, not on the individual contributions of particular workers. </a:t>
            </a:r>
            <a:endParaRPr lang="en-GB" dirty="0" smtClean="0"/>
          </a:p>
          <a:p>
            <a:r>
              <a:rPr lang="en-GB" dirty="0" smtClean="0"/>
              <a:t>The </a:t>
            </a:r>
            <a:r>
              <a:rPr lang="en-GB" dirty="0"/>
              <a:t>contributions of individuals would, in any case, be difficult if not impossible to discern for anarcho-communists believe, a belief echoed by egalitarian thinkers before and since, that wealth is in the main a product of the collective contributions of our ancestors and our contemporaries. </a:t>
            </a:r>
            <a:endParaRPr lang="en-US" dirty="0"/>
          </a:p>
        </p:txBody>
      </p:sp>
    </p:spTree>
    <p:extLst>
      <p:ext uri="{BB962C8B-B14F-4D97-AF65-F5344CB8AC3E}">
        <p14:creationId xmlns:p14="http://schemas.microsoft.com/office/powerpoint/2010/main" val="41246124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Kropotkin has a wildly romantic conception of what life would be like under anarcho-communism, not unlike the earlier ideas of William Godwin and Richard Owen. </a:t>
            </a:r>
            <a:endParaRPr lang="en-GB" dirty="0" smtClean="0"/>
          </a:p>
          <a:p>
            <a:r>
              <a:rPr lang="en-GB" dirty="0" smtClean="0"/>
              <a:t>According </a:t>
            </a:r>
            <a:r>
              <a:rPr lang="en-GB" dirty="0"/>
              <a:t>to Kropotkin, five hours work a day by those between the ages of twenty to fifty or thereabouts would be enough to provide enough for all. </a:t>
            </a:r>
            <a:endParaRPr lang="en-US" dirty="0"/>
          </a:p>
        </p:txBody>
      </p:sp>
    </p:spTree>
    <p:extLst>
      <p:ext uri="{BB962C8B-B14F-4D97-AF65-F5344CB8AC3E}">
        <p14:creationId xmlns:p14="http://schemas.microsoft.com/office/powerpoint/2010/main" val="298338247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Woodcock’s Millean point is not completely wrongheaded. Certainly, as Mill recognised, there can be a form of non-violent social pressure, characteristic of, though not confined to, small communities. </a:t>
            </a:r>
            <a:endParaRPr lang="en-GB" dirty="0" smtClean="0"/>
          </a:p>
          <a:p>
            <a:r>
              <a:rPr lang="en-GB" dirty="0" smtClean="0"/>
              <a:t>But </a:t>
            </a:r>
            <a:r>
              <a:rPr lang="en-GB" dirty="0"/>
              <a:t>the non-violent nature of such pressure is vitally important. If you are willing to maintain your idiosyncratic and asocial proclivities then do so. No one will physically harm you. </a:t>
            </a:r>
            <a:endParaRPr lang="en-US" dirty="0"/>
          </a:p>
        </p:txBody>
      </p:sp>
    </p:spTree>
    <p:extLst>
      <p:ext uri="{BB962C8B-B14F-4D97-AF65-F5344CB8AC3E}">
        <p14:creationId xmlns:p14="http://schemas.microsoft.com/office/powerpoint/2010/main" val="196356381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Anarcho-syndicalism is opposed both to capitalism and what it regards as the capitalist state. </a:t>
            </a:r>
            <a:endParaRPr lang="en-GB" dirty="0" smtClean="0"/>
          </a:p>
          <a:p>
            <a:r>
              <a:rPr lang="en-GB" dirty="0" smtClean="0"/>
              <a:t>Whereas </a:t>
            </a:r>
            <a:r>
              <a:rPr lang="en-GB" dirty="0"/>
              <a:t>the anarcho-communists put their faith in unspecified voluntary associations, the anarcho-syndicalists find their operative organisations ready to hand in the form of trade unions. </a:t>
            </a:r>
            <a:endParaRPr lang="en-US" dirty="0"/>
          </a:p>
        </p:txBody>
      </p:sp>
    </p:spTree>
    <p:extLst>
      <p:ext uri="{BB962C8B-B14F-4D97-AF65-F5344CB8AC3E}">
        <p14:creationId xmlns:p14="http://schemas.microsoft.com/office/powerpoint/2010/main" val="75365771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the words of one of its leading lights, Emma Goldman, syndicalism ‘has grown out of the disappointment of the workers with politics and parliamentary methods’ as a result of which it has ‘turned its back upon parliamentarianism and political machines, and has set its face toward the economic arena wherein a lone gladiator Labour can meet his foe successfully...’ [Goldman 1913, in Graham 2005, 203] </a:t>
            </a:r>
            <a:endParaRPr lang="en-US" dirty="0"/>
          </a:p>
        </p:txBody>
      </p:sp>
    </p:spTree>
    <p:extLst>
      <p:ext uri="{BB962C8B-B14F-4D97-AF65-F5344CB8AC3E}">
        <p14:creationId xmlns:p14="http://schemas.microsoft.com/office/powerpoint/2010/main" val="240190001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would also seem to be the case that the root of the left-libertarian position, such as that which we find in the work of Peter Vallentyne, Michael Otsuka and others, is that natural resources belong to everyone in some </a:t>
            </a:r>
            <a:r>
              <a:rPr lang="en-GB" i="1" dirty="0"/>
              <a:t>a priori</a:t>
            </a:r>
            <a:r>
              <a:rPr lang="en-GB" dirty="0"/>
              <a:t> egalitarian manner so that robust ownership of them (such as, for example, ownership without positive obligations to others) by individuals is unjustified. [</a:t>
            </a:r>
            <a:r>
              <a:rPr lang="en-US" dirty="0"/>
              <a:t>see Vallentyne 2010 and Otsuka 2003] </a:t>
            </a:r>
          </a:p>
        </p:txBody>
      </p:sp>
    </p:spTree>
    <p:extLst>
      <p:ext uri="{BB962C8B-B14F-4D97-AF65-F5344CB8AC3E}">
        <p14:creationId xmlns:p14="http://schemas.microsoft.com/office/powerpoint/2010/main" val="24426028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Peter Kropotkin was perhaps the most reflective of the three classic anarchists.</a:t>
            </a:r>
            <a:endParaRPr lang="en-IE" dirty="0"/>
          </a:p>
          <a:p>
            <a:pPr lvl="0"/>
            <a:r>
              <a:rPr lang="en-GB" dirty="0"/>
              <a:t>Like Bakunin, Kropotkin too was a member of the Russian nobility. </a:t>
            </a:r>
            <a:endParaRPr lang="en-IE" dirty="0"/>
          </a:p>
          <a:p>
            <a:pPr lvl="0"/>
            <a:r>
              <a:rPr lang="en-GB" dirty="0"/>
              <a:t>Kropotkin’s liberal and scientific ambitions prompted him to apply for a commission in a regiment stationed in Russia’s Wild East, Siberia. </a:t>
            </a:r>
            <a:endParaRPr lang="en-IE" dirty="0"/>
          </a:p>
          <a:p>
            <a:pPr lvl="0"/>
            <a:r>
              <a:rPr lang="en-GB" dirty="0"/>
              <a:t>On Zhukovsky’s recommendation, Kropotkin went to live among the people of the Jura.</a:t>
            </a:r>
            <a:endParaRPr lang="en-IE" dirty="0"/>
          </a:p>
        </p:txBody>
      </p:sp>
    </p:spTree>
    <p:extLst>
      <p:ext uri="{BB962C8B-B14F-4D97-AF65-F5344CB8AC3E}">
        <p14:creationId xmlns:p14="http://schemas.microsoft.com/office/powerpoint/2010/main" val="3424070688"/>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24</TotalTime>
  <Words>969</Words>
  <Application>Microsoft Macintosh PowerPoint</Application>
  <PresentationFormat>On-screen Show (4:3)</PresentationFormat>
  <Paragraphs>44</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Breeze</vt:lpstr>
      <vt:lpstr>The Classical Anarchists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Classical Anarchists</dc:title>
  <dc:creator>Gerard Casey</dc:creator>
  <cp:lastModifiedBy>Gerard Casey</cp:lastModifiedBy>
  <cp:revision>3</cp:revision>
  <dcterms:created xsi:type="dcterms:W3CDTF">2014-08-23T12:34:37Z</dcterms:created>
  <dcterms:modified xsi:type="dcterms:W3CDTF">2014-08-23T17:31:15Z</dcterms:modified>
</cp:coreProperties>
</file>