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Anarchist Prophets</a:t>
            </a:r>
            <a:endParaRPr lang="en-US" dirty="0"/>
          </a:p>
        </p:txBody>
      </p:sp>
      <p:sp>
        <p:nvSpPr>
          <p:cNvPr id="3" name="Subtitle 2"/>
          <p:cNvSpPr>
            <a:spLocks noGrp="1"/>
          </p:cNvSpPr>
          <p:nvPr>
            <p:ph type="subTitle" idx="1"/>
          </p:nvPr>
        </p:nvSpPr>
        <p:spPr/>
        <p:txBody>
          <a:bodyPr/>
          <a:lstStyle/>
          <a:p>
            <a:r>
              <a:rPr lang="en-US" dirty="0" smtClean="0"/>
              <a:t>Godwin on Property, Max Stirner</a:t>
            </a:r>
            <a:endParaRPr lang="en-US" dirty="0"/>
          </a:p>
        </p:txBody>
      </p:sp>
    </p:spTree>
    <p:extLst>
      <p:ext uri="{BB962C8B-B14F-4D97-AF65-F5344CB8AC3E}">
        <p14:creationId xmlns:p14="http://schemas.microsoft.com/office/powerpoint/2010/main" val="3656908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Stirner notes, neatly, that Proudhon’s claim that property is theft is, in fact, a left-handed affirmation of property. ‘Is the concept “theft” at all possible unless one allows validity to the concept “property”? How can one steal if property is not already extant. What belongs to no one cannot be </a:t>
            </a:r>
            <a:r>
              <a:rPr lang="en-GB" i="1" dirty="0"/>
              <a:t>stolen</a:t>
            </a:r>
            <a:r>
              <a:rPr lang="en-GB" dirty="0"/>
              <a:t>; the water that one draws out of the sea he does </a:t>
            </a:r>
            <a:r>
              <a:rPr lang="en-GB" i="1" dirty="0"/>
              <a:t>not steal</a:t>
            </a:r>
            <a:r>
              <a:rPr lang="en-GB" dirty="0"/>
              <a:t>. Accordingly property is not theft, but a theft becomes possibly only through property.’ </a:t>
            </a:r>
            <a:endParaRPr lang="en-IE" dirty="0"/>
          </a:p>
        </p:txBody>
      </p:sp>
    </p:spTree>
    <p:extLst>
      <p:ext uri="{BB962C8B-B14F-4D97-AF65-F5344CB8AC3E}">
        <p14:creationId xmlns:p14="http://schemas.microsoft.com/office/powerpoint/2010/main" val="2087100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At the heart of the idea of anarchy lies a deep-rooted resistance to having one’s life and actions ordered by others. </a:t>
            </a:r>
            <a:endParaRPr lang="en-IE" dirty="0"/>
          </a:p>
          <a:p>
            <a:pPr lvl="0"/>
            <a:r>
              <a:rPr lang="en-GB" dirty="0"/>
              <a:t> ‘Anarchy’ has the root meaning of absence of leadership or absence of government with, in its popular signification, the additional idea of lawlessness or disorder resulting from that absence. It can also mean a state of society without government but without any implication that the absence of government and presence of liberty spells disorder. </a:t>
            </a:r>
            <a:endParaRPr lang="en-IE" dirty="0"/>
          </a:p>
        </p:txBody>
      </p:sp>
    </p:spTree>
    <p:extLst>
      <p:ext uri="{BB962C8B-B14F-4D97-AF65-F5344CB8AC3E}">
        <p14:creationId xmlns:p14="http://schemas.microsoft.com/office/powerpoint/2010/main" val="195778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topic that fundamentally separates anarchists into different types is their approach to property. Individuals anarchists, and also, as we shall see,  </a:t>
            </a:r>
            <a:endParaRPr lang="en-GB" dirty="0" smtClean="0"/>
          </a:p>
          <a:p>
            <a:pPr lvl="0"/>
            <a:r>
              <a:rPr lang="en-GB" dirty="0" smtClean="0"/>
              <a:t>Proudhonian </a:t>
            </a:r>
            <a:r>
              <a:rPr lang="en-GB" dirty="0"/>
              <a:t>Mutualists, tend to regard property, properly conceived, as a guarantor of freedom and non-dominance. </a:t>
            </a:r>
            <a:endParaRPr lang="en-GB" dirty="0" smtClean="0"/>
          </a:p>
          <a:p>
            <a:pPr lvl="0"/>
            <a:r>
              <a:rPr lang="en-GB" dirty="0" smtClean="0"/>
              <a:t>Collectivist </a:t>
            </a:r>
            <a:r>
              <a:rPr lang="en-GB" dirty="0"/>
              <a:t>and communist anarchists, on the other hand, tend to reject the notion of property out of hand. </a:t>
            </a:r>
            <a:endParaRPr lang="en-IE" dirty="0"/>
          </a:p>
        </p:txBody>
      </p:sp>
    </p:spTree>
    <p:extLst>
      <p:ext uri="{BB962C8B-B14F-4D97-AF65-F5344CB8AC3E}">
        <p14:creationId xmlns:p14="http://schemas.microsoft.com/office/powerpoint/2010/main" val="2377160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GB" dirty="0"/>
              <a:t>Some consider Godwin to be the first philosophical anarchist. The vindication of this claim lies in Godwin’s authorship of </a:t>
            </a:r>
            <a:r>
              <a:rPr lang="en-GB" i="1" dirty="0"/>
              <a:t>An Enquiry Concerning Political Justice.</a:t>
            </a:r>
            <a:r>
              <a:rPr lang="en-GB" dirty="0"/>
              <a:t> </a:t>
            </a:r>
            <a:endParaRPr lang="en-IE" dirty="0"/>
          </a:p>
          <a:p>
            <a:pPr lvl="0"/>
            <a:r>
              <a:rPr lang="en-GB" dirty="0"/>
              <a:t>Godwin believed that the character of human beings is completely determined by their social environments. </a:t>
            </a:r>
            <a:endParaRPr lang="en-IE" dirty="0"/>
          </a:p>
          <a:p>
            <a:pPr lvl="0"/>
            <a:r>
              <a:rPr lang="en-GB" dirty="0"/>
              <a:t>Godwin retains an enlightenment faith—one can only describe it as faith—in the power of reason, promoted by education, to govern human life and foresees the eventual disappearance of any need for force and hence any need for </a:t>
            </a:r>
            <a:r>
              <a:rPr lang="en-GB" dirty="0" smtClean="0"/>
              <a:t>government.</a:t>
            </a:r>
            <a:endParaRPr lang="en-IE" dirty="0"/>
          </a:p>
        </p:txBody>
      </p:sp>
    </p:spTree>
    <p:extLst>
      <p:ext uri="{BB962C8B-B14F-4D97-AF65-F5344CB8AC3E}">
        <p14:creationId xmlns:p14="http://schemas.microsoft.com/office/powerpoint/2010/main" val="114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a:r>
              <a:rPr lang="en-GB" dirty="0"/>
              <a:t>Godwin doesn’t believe that men have rights. He is a proto-utilitarian and thinks that what we tend to regard as rights—freedom of speech or conscience—are simply devices we need to help us find our way to moral truth. </a:t>
            </a:r>
            <a:endParaRPr lang="en-IE" dirty="0"/>
          </a:p>
          <a:p>
            <a:pPr lvl="0"/>
            <a:r>
              <a:rPr lang="en-GB" dirty="0"/>
              <a:t>The basis of human society is our need for mutual assistance. Society is possible only on the basis of justice which is the rule (or rules) emerging from and permitting the connection of one person with another. Since human beings are one and all morally equal to another, if they come together with one another it can only be because they believe that this will be productive of their mutual advantage</a:t>
            </a:r>
            <a:r>
              <a:rPr lang="en-GB" dirty="0" smtClean="0"/>
              <a:t>.</a:t>
            </a:r>
            <a:endParaRPr lang="en-IE" dirty="0"/>
          </a:p>
        </p:txBody>
      </p:sp>
    </p:spTree>
    <p:extLst>
      <p:ext uri="{BB962C8B-B14F-4D97-AF65-F5344CB8AC3E}">
        <p14:creationId xmlns:p14="http://schemas.microsoft.com/office/powerpoint/2010/main" val="3224001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Godwin believes government to be an evil albeit a necessary evil in present circumstances. In time, it will not be necessary. In the meantime, a kind of radically decentralised democracy would be an acceptable second best. </a:t>
            </a:r>
            <a:endParaRPr lang="en-IE" dirty="0"/>
          </a:p>
          <a:p>
            <a:pPr lvl="0"/>
            <a:r>
              <a:rPr lang="en-GB" dirty="0"/>
              <a:t>Governments are responsible for many of the evils that afflict society. </a:t>
            </a:r>
            <a:endParaRPr lang="en-IE" dirty="0"/>
          </a:p>
        </p:txBody>
      </p:sp>
    </p:spTree>
    <p:extLst>
      <p:ext uri="{BB962C8B-B14F-4D97-AF65-F5344CB8AC3E}">
        <p14:creationId xmlns:p14="http://schemas.microsoft.com/office/powerpoint/2010/main" val="719586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Godwin believes that all men are entitled to a share of the common stock of human possessions, not only so much as will keep him in being but such as will provide for his well-being. There is, however, a corresponding duty on all to perform their share of the common tasks. </a:t>
            </a:r>
            <a:endParaRPr lang="en-IE" dirty="0"/>
          </a:p>
        </p:txBody>
      </p:sp>
    </p:spTree>
    <p:extLst>
      <p:ext uri="{BB962C8B-B14F-4D97-AF65-F5344CB8AC3E}">
        <p14:creationId xmlns:p14="http://schemas.microsoft.com/office/powerpoint/2010/main" val="1416213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GB" dirty="0"/>
              <a:t>A more radical individualist thinker than Max Stirner is unlikely to be found.</a:t>
            </a:r>
            <a:endParaRPr lang="en-IE" dirty="0"/>
          </a:p>
          <a:p>
            <a:pPr lvl="0"/>
            <a:r>
              <a:rPr lang="en-GB" dirty="0"/>
              <a:t>Stirner anticipates many themes that would become familiar years later with Nietzsche and, in another mode, with Ayn Rand but, unlike Nietzsche and Rand, Stirner would not go on to achieve any measure of permanent fame.</a:t>
            </a:r>
            <a:endParaRPr lang="en-IE" dirty="0"/>
          </a:p>
          <a:p>
            <a:pPr lvl="0"/>
            <a:r>
              <a:rPr lang="en-GB" dirty="0"/>
              <a:t>In an ironic twist of fate, Nietzsche, in fact, would be one of the few to recognise the power and potential of Stirner’s thought. In the late nineteenth century, there was a temporary revival of interest in Stirner—Benjamin Tucker published the first English edition </a:t>
            </a:r>
            <a:r>
              <a:rPr lang="en-GB" i="1" dirty="0"/>
              <a:t>The Ego and His Own</a:t>
            </a:r>
            <a:r>
              <a:rPr lang="en-GB" dirty="0"/>
              <a:t>.</a:t>
            </a:r>
            <a:endParaRPr lang="en-IE" dirty="0"/>
          </a:p>
        </p:txBody>
      </p:sp>
    </p:spTree>
    <p:extLst>
      <p:ext uri="{BB962C8B-B14F-4D97-AF65-F5344CB8AC3E}">
        <p14:creationId xmlns:p14="http://schemas.microsoft.com/office/powerpoint/2010/main" val="3191998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Godwin, like the eighteenth century man he was, put his trust in reason; Stirner violently and passionately rejects reason and all its work and pomps. </a:t>
            </a:r>
            <a:endParaRPr lang="en-IE" dirty="0"/>
          </a:p>
          <a:p>
            <a:pPr lvl="0"/>
            <a:r>
              <a:rPr lang="en-GB" dirty="0"/>
              <a:t>Many anarchist thinkers have an operative principle—justice or reason or mutual aid—which supervenes on the tendency towards the atomistic fragmentation that anarchism is believed to encourage. Stirner has nothing like this and wants nothing like this. </a:t>
            </a:r>
            <a:endParaRPr lang="en-IE" dirty="0"/>
          </a:p>
          <a:p>
            <a:endParaRPr lang="en-US" dirty="0"/>
          </a:p>
        </p:txBody>
      </p:sp>
    </p:spTree>
    <p:extLst>
      <p:ext uri="{BB962C8B-B14F-4D97-AF65-F5344CB8AC3E}">
        <p14:creationId xmlns:p14="http://schemas.microsoft.com/office/powerpoint/2010/main" val="1717753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smtClean="0"/>
              <a:t>Stirner denies </a:t>
            </a:r>
            <a:r>
              <a:rPr lang="en-GB" dirty="0"/>
              <a:t>the existence of natural law, he denies the very idea of a common humanity. His ideal is the egoist, a bare individual set over against all collectivities and, indeed, other individuals. Each ego is a law unto itself. There are no rights, no duties, no immutable moral laws. The self does not demand any right, nor does it recognise any</a:t>
            </a:r>
            <a:r>
              <a:rPr lang="en-GB" dirty="0" smtClean="0"/>
              <a:t>.</a:t>
            </a:r>
            <a:endParaRPr lang="en-IE" dirty="0"/>
          </a:p>
        </p:txBody>
      </p:sp>
    </p:spTree>
    <p:extLst>
      <p:ext uri="{BB962C8B-B14F-4D97-AF65-F5344CB8AC3E}">
        <p14:creationId xmlns:p14="http://schemas.microsoft.com/office/powerpoint/2010/main" val="1657400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Godwin believes that all men are entitled to a share of the common stock of human possessions, not only so much as will keep him in being but such as will provide for his well-being. There is, however, a corresponding duty on all to perform their share of the common tasks. </a:t>
            </a:r>
            <a:endParaRPr lang="en-US" dirty="0"/>
          </a:p>
        </p:txBody>
      </p:sp>
    </p:spTree>
    <p:extLst>
      <p:ext uri="{BB962C8B-B14F-4D97-AF65-F5344CB8AC3E}">
        <p14:creationId xmlns:p14="http://schemas.microsoft.com/office/powerpoint/2010/main" val="2269944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GB" dirty="0"/>
              <a:t>In a surprising twist, even freedom, which is normally </a:t>
            </a:r>
            <a:r>
              <a:rPr lang="en-GB" i="1" dirty="0"/>
              <a:t>the</a:t>
            </a:r>
            <a:r>
              <a:rPr lang="en-GB" dirty="0"/>
              <a:t> desideratum of libertarians everywhere, is subordinated to the uniqueness of the ego.</a:t>
            </a:r>
            <a:endParaRPr lang="en-IE" dirty="0"/>
          </a:p>
          <a:p>
            <a:pPr lvl="0"/>
            <a:r>
              <a:rPr lang="en-US" dirty="0"/>
              <a:t>Stirner approaches a kind of nihilism in his rejection of all absolutes. </a:t>
            </a:r>
            <a:r>
              <a:rPr lang="en-GB" dirty="0"/>
              <a:t>The state cannot exist without the ascendency of one man over another and that is fundamentally incompatible with Stirner’s idea of the </a:t>
            </a:r>
            <a:r>
              <a:rPr lang="en-GB"/>
              <a:t>ego</a:t>
            </a:r>
            <a:r>
              <a:rPr lang="en-GB" smtClean="0"/>
              <a:t>.</a:t>
            </a:r>
          </a:p>
          <a:p>
            <a:pPr lvl="0"/>
            <a:r>
              <a:rPr lang="en-US" smtClean="0"/>
              <a:t>The </a:t>
            </a:r>
            <a:r>
              <a:rPr lang="en-US" dirty="0"/>
              <a:t>state, </a:t>
            </a:r>
            <a:r>
              <a:rPr lang="en-GB" dirty="0"/>
              <a:t>the apotheosis of collective man,</a:t>
            </a:r>
            <a:r>
              <a:rPr lang="en-US" dirty="0"/>
              <a:t> necessarily imperils freedom and so must be destroyed. </a:t>
            </a:r>
            <a:endParaRPr lang="en-IE" dirty="0"/>
          </a:p>
        </p:txBody>
      </p:sp>
    </p:spTree>
    <p:extLst>
      <p:ext uri="{BB962C8B-B14F-4D97-AF65-F5344CB8AC3E}">
        <p14:creationId xmlns:p14="http://schemas.microsoft.com/office/powerpoint/2010/main" val="2828450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Godwin replies that his proposal is to take hold only </a:t>
            </a:r>
            <a:r>
              <a:rPr lang="en-GB" i="1" dirty="0"/>
              <a:t>after</a:t>
            </a:r>
            <a:r>
              <a:rPr lang="en-GB" dirty="0"/>
              <a:t> we have experienced great intellectual improvement and in such circumstances, men will not relapse into indolence merely because of the equality of property. Perhaps he is right in making such a claim. Perhaps not. Who can tell? In any event, our disposition of society must concern itself with men as they are, not with men as they might become and that renders Godwin’s proposals moot in the extreme. </a:t>
            </a:r>
            <a:endParaRPr lang="en-IE" dirty="0"/>
          </a:p>
        </p:txBody>
      </p:sp>
    </p:spTree>
    <p:extLst>
      <p:ext uri="{BB962C8B-B14F-4D97-AF65-F5344CB8AC3E}">
        <p14:creationId xmlns:p14="http://schemas.microsoft.com/office/powerpoint/2010/main" val="3596992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How long would we have to work to produce our necessities? Godwin answers, ‘half an hour a day, seriously employed in manual labour by every member of the community , would sufficiently supply the whole necessaries. Who is there that would shrink from this degree of industry?’ [Godwin 1793 [2013], 433] </a:t>
            </a:r>
            <a:endParaRPr lang="en-GB" dirty="0" smtClean="0"/>
          </a:p>
          <a:p>
            <a:r>
              <a:rPr lang="en-GB" dirty="0" smtClean="0"/>
              <a:t>This </a:t>
            </a:r>
            <a:r>
              <a:rPr lang="en-GB" dirty="0"/>
              <a:t>fantasy is </a:t>
            </a:r>
            <a:r>
              <a:rPr lang="en-GB" dirty="0" smtClean="0"/>
              <a:t>not any </a:t>
            </a:r>
            <a:r>
              <a:rPr lang="en-GB" dirty="0"/>
              <a:t>more persuasive on its second appearance than it was on its first. </a:t>
            </a:r>
            <a:endParaRPr lang="en-GB" dirty="0" smtClean="0"/>
          </a:p>
          <a:p>
            <a:r>
              <a:rPr lang="en-GB" dirty="0" smtClean="0"/>
              <a:t>I </a:t>
            </a:r>
            <a:r>
              <a:rPr lang="en-GB" dirty="0"/>
              <a:t>find Godwin’s reply to the ‘indolence’ objection to be less than persuasive, requiring, as it does, a reformation of human nature and a blithe romantic misunderstanding of the relationship between human needs and human productivity. </a:t>
            </a:r>
            <a:endParaRPr lang="en-US" dirty="0"/>
          </a:p>
        </p:txBody>
      </p:sp>
    </p:spTree>
    <p:extLst>
      <p:ext uri="{BB962C8B-B14F-4D97-AF65-F5344CB8AC3E}">
        <p14:creationId xmlns:p14="http://schemas.microsoft.com/office/powerpoint/2010/main" val="876969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history of anarchism, Max Stirner, born Johann Kaspar Schmidt, stands alone—and that is just as it should be, for a more radical individualist thinker can scarcely be found. </a:t>
            </a:r>
            <a:endParaRPr lang="en-GB" dirty="0" smtClean="0"/>
          </a:p>
          <a:p>
            <a:r>
              <a:rPr lang="en-GB" dirty="0" smtClean="0"/>
              <a:t>What </a:t>
            </a:r>
            <a:r>
              <a:rPr lang="en-GB" dirty="0"/>
              <a:t>is striking about </a:t>
            </a:r>
            <a:r>
              <a:rPr lang="en-GB" i="1" dirty="0"/>
              <a:t>The Ego and His Own</a:t>
            </a:r>
            <a:r>
              <a:rPr lang="en-GB" dirty="0"/>
              <a:t> is not that it had its Warholian fifteen minutes of fame but that it had any minute of fame at all! </a:t>
            </a:r>
            <a:endParaRPr lang="en-US" dirty="0"/>
          </a:p>
        </p:txBody>
      </p:sp>
    </p:spTree>
    <p:extLst>
      <p:ext uri="{BB962C8B-B14F-4D97-AF65-F5344CB8AC3E}">
        <p14:creationId xmlns:p14="http://schemas.microsoft.com/office/powerpoint/2010/main" val="1679837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Stirner anticipates many themes that would become familiar years later with Nietzsche and, in another mode, with Ayn Rand but, unlike Nietzsche and Rand, Stirner would not go on to achieve any measure of permanent fame. In an ironic twist of fate, Nietzsche, in fact, would be one of the few to recognise the power and potential of Stirner’s thought. </a:t>
            </a:r>
            <a:endParaRPr lang="en-US" dirty="0"/>
          </a:p>
        </p:txBody>
      </p:sp>
    </p:spTree>
    <p:extLst>
      <p:ext uri="{BB962C8B-B14F-4D97-AF65-F5344CB8AC3E}">
        <p14:creationId xmlns:p14="http://schemas.microsoft.com/office/powerpoint/2010/main" val="3874948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Godwin, like the eighteenth century man he was, put his trust in reason; Stirner violently and passionately rejects reason and all its work and pomps. In so doing, he became one of the earliest of the modern irrationalists. </a:t>
            </a:r>
            <a:endParaRPr lang="en-GB" dirty="0" smtClean="0"/>
          </a:p>
          <a:p>
            <a:r>
              <a:rPr lang="en-GB" dirty="0" smtClean="0"/>
              <a:t>The </a:t>
            </a:r>
            <a:r>
              <a:rPr lang="en-GB" dirty="0"/>
              <a:t>individual is what we know and it is the only thing we know and, recalling medieval metaphysical nominalism, each individual is absolutely unique.</a:t>
            </a:r>
            <a:endParaRPr lang="en-IE" dirty="0"/>
          </a:p>
          <a:p>
            <a:endParaRPr lang="en-US" dirty="0"/>
          </a:p>
        </p:txBody>
      </p:sp>
    </p:spTree>
    <p:extLst>
      <p:ext uri="{BB962C8B-B14F-4D97-AF65-F5344CB8AC3E}">
        <p14:creationId xmlns:p14="http://schemas.microsoft.com/office/powerpoint/2010/main" val="1902027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Stirner denies </a:t>
            </a:r>
            <a:r>
              <a:rPr lang="en-GB" dirty="0"/>
              <a:t>the existence of natural law, he denies the very idea of a common humanity. His ideal is the egoist, a bare individual set over against all collectivities and, indeed, other individuals. Each ego is a law unto itself. There are no rights, no duties, no immutable moral laws. The self does not demand any right, nor does it recognise any. In a surprising twist, even freedom, which is normally </a:t>
            </a:r>
            <a:r>
              <a:rPr lang="en-GB" i="1" dirty="0"/>
              <a:t>the</a:t>
            </a:r>
            <a:r>
              <a:rPr lang="en-GB" dirty="0"/>
              <a:t> desideratum of libertarians everywhere, is subordinated to the uniqueness of the ego. </a:t>
            </a:r>
            <a:endParaRPr lang="en-US" dirty="0"/>
          </a:p>
        </p:txBody>
      </p:sp>
    </p:spTree>
    <p:extLst>
      <p:ext uri="{BB962C8B-B14F-4D97-AF65-F5344CB8AC3E}">
        <p14:creationId xmlns:p14="http://schemas.microsoft.com/office/powerpoint/2010/main" val="2695192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Anarchists </a:t>
            </a:r>
            <a:r>
              <a:rPr lang="en-GB" dirty="0"/>
              <a:t>commonly distinguish between the state and society, opposing the former while valorising the latter. Stirner’s egoism leads him to reject both state </a:t>
            </a:r>
            <a:r>
              <a:rPr lang="en-GB" i="1" dirty="0"/>
              <a:t>and</a:t>
            </a:r>
            <a:r>
              <a:rPr lang="en-GB" dirty="0"/>
              <a:t> society. </a:t>
            </a:r>
            <a:endParaRPr lang="en-GB" dirty="0" smtClean="0"/>
          </a:p>
          <a:p>
            <a:r>
              <a:rPr lang="en-GB" dirty="0" smtClean="0"/>
              <a:t>‘</a:t>
            </a:r>
            <a:r>
              <a:rPr lang="en-GB" dirty="0"/>
              <a:t>Therefore, we two, the State and I, are enemies. I, the egoist, have not at heart the welfare of this “human society,” I sacrifice nothing to it, I only utilize it; but to be able to utilize it completely I transform it rather into my property and my creature; that is, I annihilate it, and form </a:t>
            </a:r>
            <a:r>
              <a:rPr lang="en-GB" dirty="0" smtClean="0"/>
              <a:t>in its</a:t>
            </a:r>
            <a:r>
              <a:rPr lang="en-GB" dirty="0" smtClean="0"/>
              <a:t> </a:t>
            </a:r>
            <a:r>
              <a:rPr lang="en-GB" dirty="0"/>
              <a:t>place the </a:t>
            </a:r>
            <a:r>
              <a:rPr lang="en-GB" i="1" dirty="0"/>
              <a:t>Union of Egoists</a:t>
            </a:r>
            <a:r>
              <a:rPr lang="en-GB" dirty="0"/>
              <a:t>.</a:t>
            </a:r>
            <a:r>
              <a:rPr lang="en-GB" dirty="0" smtClean="0"/>
              <a:t>’</a:t>
            </a:r>
            <a:endParaRPr lang="en-US" dirty="0"/>
          </a:p>
        </p:txBody>
      </p:sp>
    </p:spTree>
    <p:extLst>
      <p:ext uri="{BB962C8B-B14F-4D97-AF65-F5344CB8AC3E}">
        <p14:creationId xmlns:p14="http://schemas.microsoft.com/office/powerpoint/2010/main" val="20549383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TotalTime>
  <Words>1601</Words>
  <Application>Microsoft Macintosh PowerPoint</Application>
  <PresentationFormat>On-screen Show (4:3)</PresentationFormat>
  <Paragraphs>38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Breeze</vt:lpstr>
      <vt:lpstr>The Anarchist Prophets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Anarchist Prophets</dc:title>
  <dc:creator>Gerard Casey</dc:creator>
  <cp:lastModifiedBy>Gerard Casey</cp:lastModifiedBy>
  <cp:revision>2</cp:revision>
  <dcterms:created xsi:type="dcterms:W3CDTF">2014-08-21T14:23:24Z</dcterms:created>
  <dcterms:modified xsi:type="dcterms:W3CDTF">2014-08-21T15:26:58Z</dcterms:modified>
</cp:coreProperties>
</file>