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21/08/2014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Anarchist Prophets</a:t>
            </a:r>
            <a:endParaRPr lang="en-US" dirty="0"/>
          </a:p>
        </p:txBody>
      </p:sp>
      <p:sp>
        <p:nvSpPr>
          <p:cNvPr id="3" name="Subtitle 2"/>
          <p:cNvSpPr>
            <a:spLocks noGrp="1"/>
          </p:cNvSpPr>
          <p:nvPr>
            <p:ph type="subTitle" idx="1"/>
          </p:nvPr>
        </p:nvSpPr>
        <p:spPr/>
        <p:txBody>
          <a:bodyPr/>
          <a:lstStyle/>
          <a:p>
            <a:r>
              <a:rPr lang="en-US" dirty="0" smtClean="0"/>
              <a:t>Part 2—William Godwin</a:t>
            </a:r>
            <a:endParaRPr lang="en-US" dirty="0"/>
          </a:p>
        </p:txBody>
      </p:sp>
    </p:spTree>
    <p:extLst>
      <p:ext uri="{BB962C8B-B14F-4D97-AF65-F5344CB8AC3E}">
        <p14:creationId xmlns:p14="http://schemas.microsoft.com/office/powerpoint/2010/main" val="4038584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William Godwin </a:t>
            </a:r>
            <a:r>
              <a:rPr lang="en-GB" dirty="0" smtClean="0"/>
              <a:t>was the husband </a:t>
            </a:r>
            <a:r>
              <a:rPr lang="en-GB" dirty="0"/>
              <a:t>of Mary Wollstonecraft, the father of Mary Shelley, the author of </a:t>
            </a:r>
            <a:r>
              <a:rPr lang="en-GB" i="1" dirty="0"/>
              <a:t>Frankenstein</a:t>
            </a:r>
            <a:r>
              <a:rPr lang="en-GB" dirty="0"/>
              <a:t> and the father-in-law of the poet Percy Bysshe Shelley. </a:t>
            </a:r>
            <a:endParaRPr lang="en-GB" dirty="0" smtClean="0"/>
          </a:p>
          <a:p>
            <a:r>
              <a:rPr lang="en-GB" dirty="0"/>
              <a:t>Godwin also influenced Robert Owen and, through him, the American Individualist tradition and the trade union movement generally. </a:t>
            </a:r>
            <a:endParaRPr lang="en-GB" dirty="0" smtClean="0"/>
          </a:p>
          <a:p>
            <a:r>
              <a:rPr lang="en-GB" dirty="0" smtClean="0"/>
              <a:t>William </a:t>
            </a:r>
            <a:r>
              <a:rPr lang="en-GB" dirty="0"/>
              <a:t>Thompson was another who was influenced by Godwin and who in turn most likely had an influence on Marx. </a:t>
            </a:r>
            <a:endParaRPr lang="en-US" dirty="0"/>
          </a:p>
        </p:txBody>
      </p:sp>
    </p:spTree>
    <p:extLst>
      <p:ext uri="{BB962C8B-B14F-4D97-AF65-F5344CB8AC3E}">
        <p14:creationId xmlns:p14="http://schemas.microsoft.com/office/powerpoint/2010/main" val="2526180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Godwin has a deep if, to twenty first-century eyes, naïve faith in the power of education. As later would Proudhon and Tolstoy, he places his faith in the power of reason to persuade men to adopt a proper perspective on social and political matters. Persuasion, however, is an individual matter and not a matter of collective policy formation. </a:t>
            </a:r>
            <a:endParaRPr lang="en-US" dirty="0"/>
          </a:p>
        </p:txBody>
      </p:sp>
    </p:spTree>
    <p:extLst>
      <p:ext uri="{BB962C8B-B14F-4D97-AF65-F5344CB8AC3E}">
        <p14:creationId xmlns:p14="http://schemas.microsoft.com/office/powerpoint/2010/main" val="3880470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Godwin doesn’t believe that men have rights. He is a proto-utilitarian and thinks that what we tend to regard as rights—freedom of speech or conscience—are simply devices we need to help us find our way to moral truth. Rather than rights, we have reciprocal claims on one another. </a:t>
            </a:r>
            <a:endParaRPr lang="en-US" dirty="0"/>
          </a:p>
        </p:txBody>
      </p:sp>
    </p:spTree>
    <p:extLst>
      <p:ext uri="{BB962C8B-B14F-4D97-AF65-F5344CB8AC3E}">
        <p14:creationId xmlns:p14="http://schemas.microsoft.com/office/powerpoint/2010/main" val="4292649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Individuals, then, have no rights and neither does society which, after all, is only individuals in the aggregate. But while men have no rights they do have duties. In fact, duties and rights are ‘absolutely exclusive of each other.’ [Godwin 1793 [2013], 69] </a:t>
            </a:r>
            <a:endParaRPr lang="en-GB" dirty="0" smtClean="0"/>
          </a:p>
          <a:p>
            <a:r>
              <a:rPr lang="en-GB" dirty="0" smtClean="0"/>
              <a:t>This </a:t>
            </a:r>
            <a:r>
              <a:rPr lang="en-GB" dirty="0"/>
              <a:t>is an interesting twist to the usual tale. Ordinarily, we are understood to have rights so that we may fulfil our duties—duties imply rights. </a:t>
            </a:r>
            <a:endParaRPr lang="en-US" dirty="0"/>
          </a:p>
        </p:txBody>
      </p:sp>
    </p:spTree>
    <p:extLst>
      <p:ext uri="{BB962C8B-B14F-4D97-AF65-F5344CB8AC3E}">
        <p14:creationId xmlns:p14="http://schemas.microsoft.com/office/powerpoint/2010/main" val="2585923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 is the basis of human society? For Godwin, the answer is simple—it is our need for mutual assistance. Society is possible only on the basis of justice which is the rule (or rules) emerging from and permitting the connection of one person with another. </a:t>
            </a:r>
            <a:endParaRPr lang="en-GB" dirty="0" smtClean="0"/>
          </a:p>
          <a:p>
            <a:r>
              <a:rPr lang="en-GB" dirty="0" smtClean="0"/>
              <a:t>Since </a:t>
            </a:r>
            <a:r>
              <a:rPr lang="en-GB" dirty="0"/>
              <a:t>human beings are one and all morally equal to another, if they come together with one another it can only be because they believe that this will be productive of their mutual advantage. </a:t>
            </a:r>
            <a:endParaRPr lang="en-US" dirty="0"/>
          </a:p>
        </p:txBody>
      </p:sp>
    </p:spTree>
    <p:extLst>
      <p:ext uri="{BB962C8B-B14F-4D97-AF65-F5344CB8AC3E}">
        <p14:creationId xmlns:p14="http://schemas.microsoft.com/office/powerpoint/2010/main" val="4168848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Government, however necessary in the short term, is ultimately invalid and no man of morals should associate with it. Godwin sketched a kind of communal association of leaderless units as the basic pattern for a libertarian society, another idea that was to resonate through libertarian and anarchist circles. </a:t>
            </a:r>
            <a:endParaRPr lang="en-GB" dirty="0" smtClean="0"/>
          </a:p>
          <a:p>
            <a:r>
              <a:rPr lang="en-GB" dirty="0" smtClean="0"/>
              <a:t>Woodcock </a:t>
            </a:r>
            <a:r>
              <a:rPr lang="en-GB" dirty="0"/>
              <a:t>says of the </a:t>
            </a:r>
            <a:r>
              <a:rPr lang="en-GB" i="1" dirty="0"/>
              <a:t>Enquiry </a:t>
            </a:r>
            <a:r>
              <a:rPr lang="en-GB" dirty="0"/>
              <a:t>that it ‘anticipates the various facets of the libertarian point of view’ with ‘astonishing completeness’, so much so that ‘it still remains one of the most thorough expositions of anarchistic beliefs.’ [Woodcock, 65</a:t>
            </a:r>
            <a:r>
              <a:rPr lang="en-GB" dirty="0" smtClean="0"/>
              <a:t>]</a:t>
            </a:r>
            <a:endParaRPr lang="en-IE" dirty="0"/>
          </a:p>
        </p:txBody>
      </p:sp>
    </p:spTree>
    <p:extLst>
      <p:ext uri="{BB962C8B-B14F-4D97-AF65-F5344CB8AC3E}">
        <p14:creationId xmlns:p14="http://schemas.microsoft.com/office/powerpoint/2010/main" val="1634478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end, and despite his reservations, Godwin is sufficiently a realist to recognise that coercion, as he calls it, may sometimes be necessary. ‘I ought to take up arms against the domestic spoiler, because I am unable either to persuade him to desist, or the community to adopt a just political institution, by means of which security might be maintained consistently with the abolition of coercion</a:t>
            </a:r>
            <a:r>
              <a:rPr lang="en-GB" dirty="0" smtClean="0"/>
              <a:t>.</a:t>
            </a:r>
            <a:endParaRPr lang="en-US" dirty="0"/>
          </a:p>
        </p:txBody>
      </p:sp>
    </p:spTree>
    <p:extLst>
      <p:ext uri="{BB962C8B-B14F-4D97-AF65-F5344CB8AC3E}">
        <p14:creationId xmlns:p14="http://schemas.microsoft.com/office/powerpoint/2010/main" val="38004132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6</TotalTime>
  <Words>565</Words>
  <Application>Microsoft Macintosh PowerPoint</Application>
  <PresentationFormat>On-screen Show (4:3)</PresentationFormat>
  <Paragraphs>14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Breeze</vt:lpstr>
      <vt:lpstr>The Anarchist Prophets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Anarchist Prophets</dc:title>
  <dc:creator>Gerard Casey</dc:creator>
  <cp:lastModifiedBy>Gerard Casey</cp:lastModifiedBy>
  <cp:revision>2</cp:revision>
  <dcterms:created xsi:type="dcterms:W3CDTF">2014-08-21T14:16:08Z</dcterms:created>
  <dcterms:modified xsi:type="dcterms:W3CDTF">2014-08-21T15:24:18Z</dcterms:modified>
</cp:coreProperties>
</file>