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71" r:id="rId14"/>
    <p:sldId id="272" r:id="rId15"/>
    <p:sldId id="273" r:id="rId16"/>
    <p:sldId id="274" r:id="rId17"/>
    <p:sldId id="2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18/08/2014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18/08/2014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18/08/2014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18/08/2014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Conservatism and Libertarianism</a:t>
            </a:r>
            <a:endParaRPr lang="en-US" dirty="0"/>
          </a:p>
        </p:txBody>
      </p:sp>
      <p:sp>
        <p:nvSpPr>
          <p:cNvPr id="3" name="Subtitle 2"/>
          <p:cNvSpPr>
            <a:spLocks noGrp="1"/>
          </p:cNvSpPr>
          <p:nvPr>
            <p:ph type="subTitle" idx="1"/>
          </p:nvPr>
        </p:nvSpPr>
        <p:spPr/>
        <p:txBody>
          <a:bodyPr/>
          <a:lstStyle/>
          <a:p>
            <a:r>
              <a:rPr lang="en-US" dirty="0" smtClean="0"/>
              <a:t>Part 2—Conservatives and Libertarians on Freedom, Authority and Tradition</a:t>
            </a:r>
            <a:endParaRPr lang="en-US" dirty="0"/>
          </a:p>
        </p:txBody>
      </p:sp>
    </p:spTree>
    <p:extLst>
      <p:ext uri="{BB962C8B-B14F-4D97-AF65-F5344CB8AC3E}">
        <p14:creationId xmlns:p14="http://schemas.microsoft.com/office/powerpoint/2010/main" val="4241167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GB" dirty="0"/>
              <a:t>Libertarianism differentiates itself from liberalism (in both its classic and its modern incarnations) and also from conservatism in rejecting the use of force in all cases except those of resisting or punishing aggression. </a:t>
            </a:r>
            <a:endParaRPr lang="en-GB" dirty="0" smtClean="0"/>
          </a:p>
          <a:p>
            <a:r>
              <a:rPr lang="en-GB" dirty="0" smtClean="0"/>
              <a:t>The </a:t>
            </a:r>
            <a:r>
              <a:rPr lang="en-GB" dirty="0"/>
              <a:t>modern liberal is (or was, until recently) content to use the power of the state to enforce his economic views on all to produce what he considers to be the correct distribution of goods and services while claiming as large a space as possible for personal, especially sexual, </a:t>
            </a:r>
            <a:r>
              <a:rPr lang="en-GB" dirty="0" smtClean="0"/>
              <a:t>morality. </a:t>
            </a:r>
          </a:p>
          <a:p>
            <a:r>
              <a:rPr lang="en-GB" dirty="0"/>
              <a:t>T</a:t>
            </a:r>
            <a:r>
              <a:rPr lang="en-GB" dirty="0" smtClean="0"/>
              <a:t>he </a:t>
            </a:r>
            <a:r>
              <a:rPr lang="en-GB" dirty="0"/>
              <a:t>conservative, on the other hand, generally wishes to leave as much space as possible for economic activities while recruiting the state to enforce his moral views on others. </a:t>
            </a:r>
            <a:endParaRPr lang="en-US" dirty="0"/>
          </a:p>
        </p:txBody>
      </p:sp>
    </p:spTree>
    <p:extLst>
      <p:ext uri="{BB962C8B-B14F-4D97-AF65-F5344CB8AC3E}">
        <p14:creationId xmlns:p14="http://schemas.microsoft.com/office/powerpoint/2010/main" val="3559940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 are conservatism and libertarianism intrinsically opposed to each other or is it possible to be both conservative and libertarian? The answer to this question, like the answer to many others, is—it depends. </a:t>
            </a:r>
            <a:endParaRPr lang="en-GB" dirty="0" smtClean="0"/>
          </a:p>
          <a:p>
            <a:r>
              <a:rPr lang="en-GB" dirty="0" smtClean="0"/>
              <a:t>It </a:t>
            </a:r>
            <a:r>
              <a:rPr lang="en-GB" dirty="0"/>
              <a:t>depends primarily on the position one starts from. </a:t>
            </a:r>
            <a:endParaRPr lang="en-US" dirty="0"/>
          </a:p>
        </p:txBody>
      </p:sp>
    </p:spTree>
    <p:extLst>
      <p:ext uri="{BB962C8B-B14F-4D97-AF65-F5344CB8AC3E}">
        <p14:creationId xmlns:p14="http://schemas.microsoft.com/office/powerpoint/2010/main" val="2429058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one starts from a conservative position, one is unlikely ever to become libertarian or to endorse libertarianism unless one undergoes a political philosophical conversion. </a:t>
            </a:r>
            <a:endParaRPr lang="en-GB" dirty="0" smtClean="0"/>
          </a:p>
          <a:p>
            <a:r>
              <a:rPr lang="en-GB" dirty="0" smtClean="0"/>
              <a:t>However</a:t>
            </a:r>
            <a:r>
              <a:rPr lang="en-GB" dirty="0"/>
              <a:t>, if one starts from a libertarian position one can, without necessarily being obliged to, accept the heuristic value of tradition and the antecedent (yet rebuttable) normativity of custom and habit. </a:t>
            </a:r>
            <a:endParaRPr lang="en-US" dirty="0"/>
          </a:p>
        </p:txBody>
      </p:sp>
    </p:spTree>
    <p:extLst>
      <p:ext uri="{BB962C8B-B14F-4D97-AF65-F5344CB8AC3E}">
        <p14:creationId xmlns:p14="http://schemas.microsoft.com/office/powerpoint/2010/main" val="2144080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0"/>
            <a:r>
              <a:rPr lang="en-GB" dirty="0"/>
              <a:t>Conservative resistance to change, such as it is, would appear to be confined to religious, political and, especially, social change.</a:t>
            </a:r>
            <a:endParaRPr lang="en-IE" dirty="0"/>
          </a:p>
          <a:p>
            <a:pPr lvl="0"/>
            <a:r>
              <a:rPr lang="en-GB" dirty="0"/>
              <a:t>Conservatives are not opposed to freedom as such. Freedom is valuable but, given the conservative commitment to order, it must be subordinated to morality and to traditional social norms. Libertarians, by definition, value individual liberty in a special way. They reject the imposition by force of particular conceptions of virtue, justice and the good society which, whatever value they may have, do not justify the forcible invasion of a person’s </a:t>
            </a:r>
            <a:r>
              <a:rPr lang="en-GB" dirty="0" smtClean="0"/>
              <a:t>freedom</a:t>
            </a:r>
            <a:r>
              <a:rPr lang="en-GB" dirty="0"/>
              <a:t>.</a:t>
            </a:r>
            <a:endParaRPr lang="en-IE" dirty="0"/>
          </a:p>
        </p:txBody>
      </p:sp>
    </p:spTree>
    <p:extLst>
      <p:ext uri="{BB962C8B-B14F-4D97-AF65-F5344CB8AC3E}">
        <p14:creationId xmlns:p14="http://schemas.microsoft.com/office/powerpoint/2010/main" val="7682247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0"/>
            <a:r>
              <a:rPr lang="en-GB" dirty="0"/>
              <a:t>Conservatives are committed to the centrality and priority of the notion of order. While to a large extent, the principle of order is primarily manifest in little societies, such as families or local communities, it culminates in the state which, from the conservative point of view, is the guarantor of the conditions which allows its constituent communities to flourish. Libertarians, on the other hand, are sometimes portrayed as if they considered social disorder to be something desirable. Nothing could be further from the truth. For the libertarian, genuine order arises intrinsically from the free interaction among individuals and among groups of individuals; it does not descend extrinsically from on high. </a:t>
            </a:r>
            <a:endParaRPr lang="en-IE" dirty="0"/>
          </a:p>
        </p:txBody>
      </p:sp>
    </p:spTree>
    <p:extLst>
      <p:ext uri="{BB962C8B-B14F-4D97-AF65-F5344CB8AC3E}">
        <p14:creationId xmlns:p14="http://schemas.microsoft.com/office/powerpoint/2010/main" val="1795020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lvl="0"/>
            <a:r>
              <a:rPr lang="en-GB" dirty="0"/>
              <a:t>Conservatives tend to see liberty as having value only within the context of authority and to see social authority as a bulwark against political encroachments. </a:t>
            </a:r>
            <a:endParaRPr lang="en-IE" dirty="0"/>
          </a:p>
          <a:p>
            <a:pPr lvl="0"/>
            <a:r>
              <a:rPr lang="en-GB" dirty="0"/>
              <a:t>Conservatives and libertarians accord liberty different priorities. Nisbet claims that for libertarians ‘individual freedom, in almost every conceivable domain, is the </a:t>
            </a:r>
            <a:r>
              <a:rPr lang="en-GB" i="1" dirty="0"/>
              <a:t>highest of all social values</a:t>
            </a:r>
            <a:r>
              <a:rPr lang="en-GB" dirty="0"/>
              <a:t>’ and is so ‘irrespective of what forms and levels of moral, aesthetic, and spiritual debasement may prove to be the unintended consequence of such freedom.’ On the contrary, for libertarians, liberty is the </a:t>
            </a:r>
            <a:r>
              <a:rPr lang="en-GB" i="1" dirty="0"/>
              <a:t>lowest</a:t>
            </a:r>
            <a:r>
              <a:rPr lang="en-GB" dirty="0"/>
              <a:t> of social values, lowest in the sense of most fundamental, a </a:t>
            </a:r>
            <a:r>
              <a:rPr lang="en-GB" i="1" dirty="0"/>
              <a:t>sine qua non</a:t>
            </a:r>
            <a:r>
              <a:rPr lang="en-GB" dirty="0"/>
              <a:t> of a human action’s being susceptible of moral evaluation in any way at all. </a:t>
            </a:r>
            <a:endParaRPr lang="en-IE" dirty="0"/>
          </a:p>
        </p:txBody>
      </p:sp>
    </p:spTree>
    <p:extLst>
      <p:ext uri="{BB962C8B-B14F-4D97-AF65-F5344CB8AC3E}">
        <p14:creationId xmlns:p14="http://schemas.microsoft.com/office/powerpoint/2010/main" val="650769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For conservatives, custom and tradition have normative significance. In contrast, individual libertarians are free to take a variety of positions towards the significance of tradition; nothing in libertarianism as such mandates a particular stance. </a:t>
            </a:r>
            <a:endParaRPr lang="en-IE" dirty="0"/>
          </a:p>
          <a:p>
            <a:pPr lvl="0"/>
            <a:r>
              <a:rPr lang="en-GB" dirty="0"/>
              <a:t>Libertarianism differentiates itself from liberalism (in both its classic and its modern incarnations) and also from conservatism in rejecting the use of force in all cases except those of resisting or punishing aggression. </a:t>
            </a:r>
            <a:endParaRPr lang="en-IE" dirty="0"/>
          </a:p>
        </p:txBody>
      </p:sp>
    </p:spTree>
    <p:extLst>
      <p:ext uri="{BB962C8B-B14F-4D97-AF65-F5344CB8AC3E}">
        <p14:creationId xmlns:p14="http://schemas.microsoft.com/office/powerpoint/2010/main" val="2678244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The libertarian relies on a sharp distinction between the realm of morality and the realm of legality. Legality is determined by considerations of justice and justice, in turn, is a function of non-aggression. Whatever is done, provided it involves no aggression or threat of aggression, is </a:t>
            </a:r>
            <a:r>
              <a:rPr lang="en-GB" i="1" dirty="0"/>
              <a:t>ipso facto</a:t>
            </a:r>
            <a:r>
              <a:rPr lang="en-GB" dirty="0"/>
              <a:t> just; it is not, however, </a:t>
            </a:r>
            <a:r>
              <a:rPr lang="en-GB" i="1" dirty="0"/>
              <a:t>ipso facto</a:t>
            </a:r>
            <a:r>
              <a:rPr lang="en-GB" dirty="0"/>
              <a:t> moral. Rothbard distinguishes emphatically between ‘a man’s </a:t>
            </a:r>
            <a:r>
              <a:rPr lang="en-GB" i="1" dirty="0"/>
              <a:t>right</a:t>
            </a:r>
            <a:r>
              <a:rPr lang="en-GB" dirty="0"/>
              <a:t> and the morality or immorality of his exercise of that right’</a:t>
            </a:r>
            <a:r>
              <a:rPr lang="en-GB" dirty="0" smtClean="0"/>
              <a:t>.</a:t>
            </a:r>
            <a:endParaRPr lang="en-IE" dirty="0"/>
          </a:p>
        </p:txBody>
      </p:sp>
    </p:spTree>
    <p:extLst>
      <p:ext uri="{BB962C8B-B14F-4D97-AF65-F5344CB8AC3E}">
        <p14:creationId xmlns:p14="http://schemas.microsoft.com/office/powerpoint/2010/main" val="2556536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Conservatives are not opposed to freedom as such. Freedom is valuable but, given the conservative commitment to order, it must be subordinated to morality and to traditional social norms. </a:t>
            </a:r>
            <a:endParaRPr lang="en-GB" dirty="0" smtClean="0"/>
          </a:p>
          <a:p>
            <a:r>
              <a:rPr lang="en-GB" dirty="0" smtClean="0"/>
              <a:t>Libertarians</a:t>
            </a:r>
            <a:r>
              <a:rPr lang="en-GB" dirty="0"/>
              <a:t>, by definition, value individual liberty in a special way. They reject the imposition by force of particular conceptions of virtue, justice and the good society which, whatever value they may have, do not justify the forcible invasion of a person’s freedom. </a:t>
            </a:r>
            <a:endParaRPr lang="en-US" dirty="0"/>
          </a:p>
        </p:txBody>
      </p:sp>
    </p:spTree>
    <p:extLst>
      <p:ext uri="{BB962C8B-B14F-4D97-AF65-F5344CB8AC3E}">
        <p14:creationId xmlns:p14="http://schemas.microsoft.com/office/powerpoint/2010/main" val="4274744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It cannot be too heavily emphasized that the limited, although potent, scope of libertarianism is not intended to deny the importance of love, community, discipline, order, learning, or any of the many other values that are essential to human flourishing. Libertarians as much as anyone else can cherish these values but, however much they might cherish them, they reject any and all attempts to produce and maintain them by force, coercion or intimidation. They regard such attempts at coercion as both wrong in themselves and as ineffective. </a:t>
            </a:r>
            <a:endParaRPr lang="en-US" dirty="0"/>
          </a:p>
        </p:txBody>
      </p:sp>
    </p:spTree>
    <p:extLst>
      <p:ext uri="{BB962C8B-B14F-4D97-AF65-F5344CB8AC3E}">
        <p14:creationId xmlns:p14="http://schemas.microsoft.com/office/powerpoint/2010/main" val="4158056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Misunderstandings can arise from a failure to recognize the severely limited scope of libertarianism. </a:t>
            </a:r>
            <a:endParaRPr lang="en-GB" dirty="0" smtClean="0"/>
          </a:p>
          <a:p>
            <a:r>
              <a:rPr lang="en-GB" dirty="0" smtClean="0"/>
              <a:t>It </a:t>
            </a:r>
            <a:r>
              <a:rPr lang="en-GB" dirty="0"/>
              <a:t>is not intended to be, nor is it, a complete ethical or political system; it is rather an overarching constraint on any such system. </a:t>
            </a:r>
            <a:endParaRPr lang="en-GB" dirty="0" smtClean="0"/>
          </a:p>
          <a:p>
            <a:r>
              <a:rPr lang="en-GB" dirty="0" smtClean="0"/>
              <a:t>Libertarianism </a:t>
            </a:r>
            <a:r>
              <a:rPr lang="en-GB" dirty="0"/>
              <a:t>does </a:t>
            </a:r>
            <a:r>
              <a:rPr lang="en-GB" i="1" dirty="0"/>
              <a:t>not</a:t>
            </a:r>
            <a:r>
              <a:rPr lang="en-GB" dirty="0"/>
              <a:t> imply that all modes of conduct are equally valuable or have equal merit. There may well be those who think of themselves as libertarians who think this but such a view, despite Kirk’s assertion that liberty descends into a maelstrom of licence, is not a necessary consequence of libertarianism as such. </a:t>
            </a:r>
            <a:endParaRPr lang="en-US" dirty="0"/>
          </a:p>
        </p:txBody>
      </p:sp>
    </p:spTree>
    <p:extLst>
      <p:ext uri="{BB962C8B-B14F-4D97-AF65-F5344CB8AC3E}">
        <p14:creationId xmlns:p14="http://schemas.microsoft.com/office/powerpoint/2010/main" val="3723913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Russell Kirk thinks that libertarians believe that human nature is essentially good, if damaged, and therefore suffer from the illusion that utopia is achievable whereas conservatives, believing that human nature is irretrievably flawed, suffer from no such </a:t>
            </a:r>
            <a:r>
              <a:rPr lang="en-GB" dirty="0" smtClean="0"/>
              <a:t>illusion.</a:t>
            </a:r>
          </a:p>
          <a:p>
            <a:r>
              <a:rPr lang="en-GB" dirty="0" smtClean="0"/>
              <a:t>In </a:t>
            </a:r>
            <a:r>
              <a:rPr lang="en-GB" dirty="0"/>
              <a:t>fact, if anything, it is the modern liberal who has a utopian conception of man’s perfectibility while the modern conservative inclines towards a quasi-Calvinistic concept of man’s inherent and radical sinfulness. The libertarian is committed to neither extreme. </a:t>
            </a:r>
            <a:endParaRPr lang="en-US" dirty="0"/>
          </a:p>
        </p:txBody>
      </p:sp>
    </p:spTree>
    <p:extLst>
      <p:ext uri="{BB962C8B-B14F-4D97-AF65-F5344CB8AC3E}">
        <p14:creationId xmlns:p14="http://schemas.microsoft.com/office/powerpoint/2010/main" val="1258021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Libertarians, on the other hand, are sometimes portrayed as if they considered social disorder to be something desirable. Nothing could be further from the truth. </a:t>
            </a:r>
            <a:endParaRPr lang="en-GB" dirty="0" smtClean="0"/>
          </a:p>
          <a:p>
            <a:r>
              <a:rPr lang="en-GB" dirty="0" smtClean="0"/>
              <a:t>While </a:t>
            </a:r>
            <a:r>
              <a:rPr lang="en-GB" dirty="0"/>
              <a:t>there may be individual libertarians who, bizarrely, judge that a disordered, Hobbseian-state-of-nature is a consummation devoutly to be wished, most libertarians, just as much as conservatives, desire to live in an ordered society. </a:t>
            </a:r>
            <a:endParaRPr lang="en-GB" dirty="0" smtClean="0"/>
          </a:p>
          <a:p>
            <a:r>
              <a:rPr lang="en-GB" dirty="0" smtClean="0"/>
              <a:t>The </a:t>
            </a:r>
            <a:r>
              <a:rPr lang="en-GB" dirty="0"/>
              <a:t>difference between conservative and libertarian is not whether order is desirable; it is what kind of order is desirable and where that order is to come from. </a:t>
            </a:r>
            <a:endParaRPr lang="en-IE" dirty="0"/>
          </a:p>
        </p:txBody>
      </p:sp>
    </p:spTree>
    <p:extLst>
      <p:ext uri="{BB962C8B-B14F-4D97-AF65-F5344CB8AC3E}">
        <p14:creationId xmlns:p14="http://schemas.microsoft.com/office/powerpoint/2010/main" val="2544014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Nisbet </a:t>
            </a:r>
            <a:r>
              <a:rPr lang="en-GB" dirty="0"/>
              <a:t>claims that for libertarians ‘individual freedom, in almost every conceivable domain, is the </a:t>
            </a:r>
            <a:r>
              <a:rPr lang="en-GB" i="1" dirty="0"/>
              <a:t>highest of all social values</a:t>
            </a:r>
            <a:r>
              <a:rPr lang="en-GB" dirty="0"/>
              <a:t>’ and is so ‘irrespective of what forms and levels of moral, aesthetic, and spiritual debasement may prove to be the unintended consequence of such freedom.’ [Nisbet, 21] </a:t>
            </a:r>
            <a:endParaRPr lang="en-GB" dirty="0" smtClean="0"/>
          </a:p>
          <a:p>
            <a:r>
              <a:rPr lang="en-GB" dirty="0" smtClean="0"/>
              <a:t>On </a:t>
            </a:r>
            <a:r>
              <a:rPr lang="en-GB" dirty="0"/>
              <a:t>the contrary, I should say that for libertarians, liberty is the </a:t>
            </a:r>
            <a:r>
              <a:rPr lang="en-GB" i="1" dirty="0"/>
              <a:t>lowest</a:t>
            </a:r>
            <a:r>
              <a:rPr lang="en-GB" dirty="0"/>
              <a:t> of social values, lowest in the sense of most fundamental, a </a:t>
            </a:r>
            <a:r>
              <a:rPr lang="en-GB" i="1" dirty="0"/>
              <a:t>sine qua non</a:t>
            </a:r>
            <a:r>
              <a:rPr lang="en-GB" dirty="0"/>
              <a:t> of a human action’s being susceptible of moral evaluation in any way at all. </a:t>
            </a:r>
            <a:endParaRPr lang="en-US" dirty="0"/>
          </a:p>
        </p:txBody>
      </p:sp>
    </p:spTree>
    <p:extLst>
      <p:ext uri="{BB962C8B-B14F-4D97-AF65-F5344CB8AC3E}">
        <p14:creationId xmlns:p14="http://schemas.microsoft.com/office/powerpoint/2010/main" val="3589641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It is clear that conservatives and libertarians accord liberty different priorities. Nisbet claims that for libertarians ‘individual freedom, in almost every conceivable domain, is the </a:t>
            </a:r>
            <a:r>
              <a:rPr lang="en-GB" i="1" dirty="0"/>
              <a:t>highest of all social values</a:t>
            </a:r>
            <a:r>
              <a:rPr lang="en-GB" dirty="0"/>
              <a:t>’ and is so ‘irrespective of what forms and levels of moral, aesthetic, and spiritual debasement may prove to be the unintended consequence of such freedom.’ [Nisbet, 21] This is an instructive, if question-begging, judgement. On the contrary, I should say that for libertarians, liberty is the </a:t>
            </a:r>
            <a:r>
              <a:rPr lang="en-GB" i="1" dirty="0"/>
              <a:t>lowest</a:t>
            </a:r>
            <a:r>
              <a:rPr lang="en-GB" dirty="0"/>
              <a:t> of social values, lowest in the sense of most fundamental, a </a:t>
            </a:r>
            <a:r>
              <a:rPr lang="en-GB" i="1" dirty="0"/>
              <a:t>sine qua non</a:t>
            </a:r>
            <a:r>
              <a:rPr lang="en-GB" dirty="0"/>
              <a:t> of a human action’s being susceptible of moral evaluation in any way at all. </a:t>
            </a:r>
            <a:endParaRPr lang="en-US" dirty="0"/>
          </a:p>
        </p:txBody>
      </p:sp>
    </p:spTree>
    <p:extLst>
      <p:ext uri="{BB962C8B-B14F-4D97-AF65-F5344CB8AC3E}">
        <p14:creationId xmlns:p14="http://schemas.microsoft.com/office/powerpoint/2010/main" val="3521769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Murray </a:t>
            </a:r>
            <a:r>
              <a:rPr lang="en-GB" dirty="0" smtClean="0"/>
              <a:t>Rothbard </a:t>
            </a:r>
            <a:r>
              <a:rPr lang="en-GB" dirty="0"/>
              <a:t>remarked that </a:t>
            </a:r>
            <a:endParaRPr lang="en-GB" dirty="0" smtClean="0"/>
          </a:p>
          <a:p>
            <a:r>
              <a:rPr lang="en-GB" dirty="0" smtClean="0"/>
              <a:t>‘</a:t>
            </a:r>
            <a:r>
              <a:rPr lang="en-GB" dirty="0"/>
              <a:t>Only an imbecile could ever hold that freedom is the highest or indeed the only principle or end of life’. For him, such a claim is scarcely coherent or meaningful. He agreed with Lord Acton that ‘freedom is the highest </a:t>
            </a:r>
            <a:r>
              <a:rPr lang="en-GB" i="1" dirty="0"/>
              <a:t>political</a:t>
            </a:r>
            <a:r>
              <a:rPr lang="en-GB" dirty="0"/>
              <a:t> end, not the highest end of man per se...’ </a:t>
            </a:r>
            <a:endParaRPr lang="en-US" dirty="0"/>
          </a:p>
        </p:txBody>
      </p:sp>
    </p:spTree>
    <p:extLst>
      <p:ext uri="{BB962C8B-B14F-4D97-AF65-F5344CB8AC3E}">
        <p14:creationId xmlns:p14="http://schemas.microsoft.com/office/powerpoint/2010/main" val="6758964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9</TotalTime>
  <Words>1553</Words>
  <Application>Microsoft Macintosh PowerPoint</Application>
  <PresentationFormat>On-screen Show (4:3)</PresentationFormat>
  <Paragraphs>33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Breeze</vt:lpstr>
      <vt:lpstr>Conservatism and Libertarianism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Conservatism and Libertarianism</dc:title>
  <dc:creator>Gerard Casey</dc:creator>
  <cp:lastModifiedBy>Gerard Casey</cp:lastModifiedBy>
  <cp:revision>3</cp:revision>
  <dcterms:created xsi:type="dcterms:W3CDTF">2014-08-18T16:16:42Z</dcterms:created>
  <dcterms:modified xsi:type="dcterms:W3CDTF">2014-08-18T16:26:07Z</dcterms:modified>
</cp:coreProperties>
</file>