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6" d="100"/>
          <a:sy n="86" d="100"/>
        </p:scale>
        <p:origin x="-35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05/08/2014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05/08/2014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05/08/2014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05/08/2014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05/08/2014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English Revolution</a:t>
            </a:r>
            <a:endParaRPr lang="en-US" dirty="0"/>
          </a:p>
        </p:txBody>
      </p:sp>
      <p:sp>
        <p:nvSpPr>
          <p:cNvPr id="3" name="Subtitle 2"/>
          <p:cNvSpPr>
            <a:spLocks noGrp="1"/>
          </p:cNvSpPr>
          <p:nvPr>
            <p:ph type="subTitle" idx="1"/>
          </p:nvPr>
        </p:nvSpPr>
        <p:spPr/>
        <p:txBody>
          <a:bodyPr/>
          <a:lstStyle/>
          <a:p>
            <a:r>
              <a:rPr lang="en-US" dirty="0" smtClean="0"/>
              <a:t>Part 1</a:t>
            </a:r>
            <a:r>
              <a:rPr lang="en-US" smtClean="0"/>
              <a:t>—The Levellers</a:t>
            </a:r>
            <a:endParaRPr lang="en-US" dirty="0"/>
          </a:p>
        </p:txBody>
      </p:sp>
    </p:spTree>
    <p:extLst>
      <p:ext uri="{BB962C8B-B14F-4D97-AF65-F5344CB8AC3E}">
        <p14:creationId xmlns:p14="http://schemas.microsoft.com/office/powerpoint/2010/main" val="8202360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In </a:t>
            </a:r>
            <a:r>
              <a:rPr lang="en-GB" dirty="0"/>
              <a:t>the first two paragraphs alone the word ‘nature’ or one of its derivatives is used fourteen times! </a:t>
            </a:r>
            <a:endParaRPr lang="en-GB" dirty="0" smtClean="0"/>
          </a:p>
          <a:p>
            <a:r>
              <a:rPr lang="en-GB" dirty="0" smtClean="0"/>
              <a:t>God</a:t>
            </a:r>
            <a:r>
              <a:rPr lang="en-GB" dirty="0"/>
              <a:t>, of course, enters into Overton’s account but only indirectly as the author and guarantor of man’s nature. [see Sharp, 55</a:t>
            </a:r>
            <a:r>
              <a:rPr lang="en-GB" dirty="0" smtClean="0"/>
              <a:t>]</a:t>
            </a:r>
            <a:endParaRPr lang="en-US" dirty="0"/>
          </a:p>
        </p:txBody>
      </p:sp>
    </p:spTree>
    <p:extLst>
      <p:ext uri="{BB962C8B-B14F-4D97-AF65-F5344CB8AC3E}">
        <p14:creationId xmlns:p14="http://schemas.microsoft.com/office/powerpoint/2010/main" val="700728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Overton’s </a:t>
            </a:r>
            <a:r>
              <a:rPr lang="en-GB" dirty="0" smtClean="0"/>
              <a:t>links nature </a:t>
            </a:r>
            <a:r>
              <a:rPr lang="en-GB" dirty="0"/>
              <a:t>with property, in particular, with the notion of a property in one’s self, a notion that achieves prominence in Locke’s </a:t>
            </a:r>
            <a:r>
              <a:rPr lang="en-GB" i="1" dirty="0"/>
              <a:t>Second Treatise on Government </a:t>
            </a:r>
            <a:r>
              <a:rPr lang="en-GB" dirty="0"/>
              <a:t>some</a:t>
            </a:r>
            <a:r>
              <a:rPr lang="en-GB" i="1" dirty="0"/>
              <a:t> </a:t>
            </a:r>
            <a:r>
              <a:rPr lang="en-GB" dirty="0"/>
              <a:t>forty three years later and which many believe to originate with him. </a:t>
            </a:r>
            <a:endParaRPr lang="en-GB" dirty="0" smtClean="0"/>
          </a:p>
          <a:p>
            <a:r>
              <a:rPr lang="en-GB" dirty="0" smtClean="0"/>
              <a:t>Simply </a:t>
            </a:r>
            <a:r>
              <a:rPr lang="en-GB" dirty="0"/>
              <a:t>by being, every man has a property in himself. If he had not, he could not be himself. The principles of nature and equity and justice prohibit interference with this self-ownership by any third party. This property in oneself is at the root of all further distinctions between what belongs to you and what belongs to another.</a:t>
            </a:r>
            <a:r>
              <a:rPr lang="en-US" dirty="0"/>
              <a:t> </a:t>
            </a:r>
          </a:p>
        </p:txBody>
      </p:sp>
    </p:spTree>
    <p:extLst>
      <p:ext uri="{BB962C8B-B14F-4D97-AF65-F5344CB8AC3E}">
        <p14:creationId xmlns:p14="http://schemas.microsoft.com/office/powerpoint/2010/main" val="4059314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political implication of all this is as follows. Our rulers, leaders, governors have rightful powers over us only to the extent that we have given it to them. </a:t>
            </a:r>
            <a:endParaRPr lang="en-GB" dirty="0" smtClean="0"/>
          </a:p>
          <a:p>
            <a:r>
              <a:rPr lang="en-GB" dirty="0" smtClean="0"/>
              <a:t>Such </a:t>
            </a:r>
            <a:r>
              <a:rPr lang="en-GB" dirty="0"/>
              <a:t>power as they have they have only for the purpose of our benefit, acting as our agents [‘commissioners and lawful deputies’] while we remain principals, and they have it only so long as they act for our benefit [‘for our better being, discipline, government, propriety and safety’</a:t>
            </a:r>
            <a:r>
              <a:rPr lang="en-GB" dirty="0" smtClean="0"/>
              <a:t>]</a:t>
            </a:r>
            <a:endParaRPr lang="en-US" dirty="0"/>
          </a:p>
        </p:txBody>
      </p:sp>
    </p:spTree>
    <p:extLst>
      <p:ext uri="{BB962C8B-B14F-4D97-AF65-F5344CB8AC3E}">
        <p14:creationId xmlns:p14="http://schemas.microsoft.com/office/powerpoint/2010/main" val="274063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0"/>
            <a:r>
              <a:rPr lang="en-GB" dirty="0"/>
              <a:t>Members of parliament should be allocated in a manner proportionate to </a:t>
            </a:r>
            <a:r>
              <a:rPr lang="en-GB" dirty="0" smtClean="0"/>
              <a:t>population.</a:t>
            </a:r>
            <a:endParaRPr lang="en-US" dirty="0"/>
          </a:p>
          <a:p>
            <a:pPr lvl="0"/>
            <a:r>
              <a:rPr lang="en-GB" dirty="0"/>
              <a:t>Parliament should sit for a limited (2-year) term and no </a:t>
            </a:r>
            <a:r>
              <a:rPr lang="en-GB" dirty="0" smtClean="0"/>
              <a:t>longer.</a:t>
            </a:r>
            <a:endParaRPr lang="en-US" dirty="0"/>
          </a:p>
          <a:p>
            <a:pPr lvl="0"/>
            <a:r>
              <a:rPr lang="en-GB" dirty="0"/>
              <a:t>Matters of religion and public worship do not come within the remit of Parliament and so cannot constitute the substance of any coercive </a:t>
            </a:r>
            <a:r>
              <a:rPr lang="en-GB" dirty="0" smtClean="0"/>
              <a:t>law</a:t>
            </a:r>
            <a:r>
              <a:rPr lang="en-US" dirty="0" smtClean="0"/>
              <a:t>.</a:t>
            </a:r>
            <a:endParaRPr lang="en-US" dirty="0"/>
          </a:p>
        </p:txBody>
      </p:sp>
    </p:spTree>
    <p:extLst>
      <p:ext uri="{BB962C8B-B14F-4D97-AF65-F5344CB8AC3E}">
        <p14:creationId xmlns:p14="http://schemas.microsoft.com/office/powerpoint/2010/main" val="12237845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Impressment to the army is contrary to freedom and cannot be </a:t>
            </a:r>
            <a:r>
              <a:rPr lang="en-GB" dirty="0" smtClean="0"/>
              <a:t>allowed.</a:t>
            </a:r>
            <a:endParaRPr lang="en-US" dirty="0"/>
          </a:p>
          <a:p>
            <a:pPr lvl="0"/>
            <a:r>
              <a:rPr lang="en-GB" dirty="0"/>
              <a:t>Laws are to be made for the good of all and must be applicable to </a:t>
            </a:r>
            <a:r>
              <a:rPr lang="en-GB" dirty="0" smtClean="0"/>
              <a:t>all</a:t>
            </a:r>
            <a:r>
              <a:rPr lang="en-GB" dirty="0"/>
              <a:t>.</a:t>
            </a:r>
            <a:endParaRPr lang="en-US" dirty="0"/>
          </a:p>
        </p:txBody>
      </p:sp>
    </p:spTree>
    <p:extLst>
      <p:ext uri="{BB962C8B-B14F-4D97-AF65-F5344CB8AC3E}">
        <p14:creationId xmlns:p14="http://schemas.microsoft.com/office/powerpoint/2010/main" val="8549502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smtClean="0"/>
              <a:t>Henry Ireton put the argument against the `Leveller position.</a:t>
            </a:r>
          </a:p>
          <a:p>
            <a:r>
              <a:rPr lang="en-GB" dirty="0" smtClean="0"/>
              <a:t>He </a:t>
            </a:r>
            <a:r>
              <a:rPr lang="en-GB" dirty="0"/>
              <a:t>was willing to concede that all those born in England should be protected from ejection from the kingdom, should have ‘air and place and ground and the freedom of the highways and other things to live among us.’ [Sharp, 104</a:t>
            </a:r>
            <a:r>
              <a:rPr lang="en-GB" dirty="0" smtClean="0"/>
              <a:t>]</a:t>
            </a:r>
          </a:p>
          <a:p>
            <a:r>
              <a:rPr lang="en-GB" dirty="0" smtClean="0"/>
              <a:t>But</a:t>
            </a:r>
            <a:r>
              <a:rPr lang="en-GB" dirty="0"/>
              <a:t>, </a:t>
            </a:r>
            <a:r>
              <a:rPr lang="en-GB" dirty="0" smtClean="0"/>
              <a:t>he argues, since </a:t>
            </a:r>
            <a:r>
              <a:rPr lang="en-GB" dirty="0"/>
              <a:t>Parliament disposes of funds raised by taxes from those with a permanent interest in the kingdom, that is to say, of men holding a certain minimum of property, only such as are affected by such taxation should be in a position to determine the lawmakers—no representation without taxation. </a:t>
            </a:r>
            <a:endParaRPr lang="en-GB" dirty="0" smtClean="0"/>
          </a:p>
          <a:p>
            <a:pPr marL="0" indent="0">
              <a:buNone/>
            </a:pPr>
            <a:endParaRPr lang="en-US" dirty="0"/>
          </a:p>
        </p:txBody>
      </p:sp>
    </p:spTree>
    <p:extLst>
      <p:ext uri="{BB962C8B-B14F-4D97-AF65-F5344CB8AC3E}">
        <p14:creationId xmlns:p14="http://schemas.microsoft.com/office/powerpoint/2010/main" val="24554123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Against the Leveller position, Ireton argued forcefully that their demands on representation, if put into effect, could very well result in a situation where no property would be secure since those who would not bear the burden of taxation would be able to lay that burden on others. If all men have a right to voice in elections simply by nature, then ‘by that same right of nature…by which you can say a man has an equal right with another to the choosing of him that shall govern him, by the same right of nature he has the same right in any goods he sees: meat, drink, clothes, to take and use them for his sustenance; he has a freedom to the land, the ground, to exercise it, till it. He has the freedom to anything that anyone does account himself to have any property in.’ [Wootton, 291]</a:t>
            </a:r>
          </a:p>
          <a:p>
            <a:endParaRPr lang="en-US" dirty="0"/>
          </a:p>
        </p:txBody>
      </p:sp>
    </p:spTree>
    <p:extLst>
      <p:ext uri="{BB962C8B-B14F-4D97-AF65-F5344CB8AC3E}">
        <p14:creationId xmlns:p14="http://schemas.microsoft.com/office/powerpoint/2010/main" val="31529689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By 1649, however, the Levellers’ moment had come and gone. The Army had seized control of the government, various mutinies had been repressed, political dissension stifled, and the indecision stemming from vacillation concerning the fate of the monarchy had been drastically resolved by the execution of the king. </a:t>
            </a:r>
            <a:endParaRPr lang="en-US"/>
          </a:p>
          <a:p>
            <a:pPr marL="0" indent="0">
              <a:buNone/>
            </a:pPr>
            <a:endParaRPr lang="en-US"/>
          </a:p>
        </p:txBody>
      </p:sp>
    </p:spTree>
    <p:extLst>
      <p:ext uri="{BB962C8B-B14F-4D97-AF65-F5344CB8AC3E}">
        <p14:creationId xmlns:p14="http://schemas.microsoft.com/office/powerpoint/2010/main" val="617229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A vast literature of </a:t>
            </a:r>
            <a:r>
              <a:rPr lang="en-GB" dirty="0"/>
              <a:t>popular writings </a:t>
            </a:r>
            <a:r>
              <a:rPr lang="en-GB" dirty="0" smtClean="0"/>
              <a:t>was produced relating </a:t>
            </a:r>
            <a:r>
              <a:rPr lang="en-GB" dirty="0"/>
              <a:t>to the religious and political issues that gripped the English mind in the seventeenth century. </a:t>
            </a:r>
            <a:endParaRPr lang="en-GB" dirty="0" smtClean="0"/>
          </a:p>
          <a:p>
            <a:r>
              <a:rPr lang="en-GB" dirty="0" smtClean="0"/>
              <a:t>An </a:t>
            </a:r>
            <a:r>
              <a:rPr lang="en-GB" dirty="0"/>
              <a:t>incomplete listing of pamphlets produced in the twenty years between 1640 and 1660 runs to almost twenty thousand titles! </a:t>
            </a:r>
            <a:endParaRPr lang="en-US" dirty="0"/>
          </a:p>
        </p:txBody>
      </p:sp>
    </p:spTree>
    <p:extLst>
      <p:ext uri="{BB962C8B-B14F-4D97-AF65-F5344CB8AC3E}">
        <p14:creationId xmlns:p14="http://schemas.microsoft.com/office/powerpoint/2010/main" val="3124298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The central bones of contention were religious and political. </a:t>
            </a:r>
            <a:endParaRPr lang="en-GB" dirty="0" smtClean="0"/>
          </a:p>
          <a:p>
            <a:r>
              <a:rPr lang="en-GB" dirty="0" smtClean="0"/>
              <a:t>From </a:t>
            </a:r>
            <a:r>
              <a:rPr lang="en-GB" dirty="0"/>
              <a:t>the religious perspective, the question was: was the Church in England going to become a modified version of Catholicism, complete with bishops, or was it going to become an English type of Presbyterian Calvinism. What was to be done with those people who wanted neither an episcopal nor a Presbyterian Church</a:t>
            </a:r>
            <a:r>
              <a:rPr lang="en-GB" dirty="0" smtClean="0"/>
              <a:t>?</a:t>
            </a:r>
          </a:p>
          <a:p>
            <a:r>
              <a:rPr lang="en-GB" dirty="0" smtClean="0"/>
              <a:t>From </a:t>
            </a:r>
            <a:r>
              <a:rPr lang="en-GB" dirty="0"/>
              <a:t>the political perspective, the question was: who would eventually triumph in the struggle between the increasingly absolutist Stuart monarchy under the second Stuart king, Charles I, and an increasingly assertive Parliament. </a:t>
            </a:r>
            <a:endParaRPr lang="en-US" dirty="0"/>
          </a:p>
        </p:txBody>
      </p:sp>
    </p:spTree>
    <p:extLst>
      <p:ext uri="{BB962C8B-B14F-4D97-AF65-F5344CB8AC3E}">
        <p14:creationId xmlns:p14="http://schemas.microsoft.com/office/powerpoint/2010/main" val="511910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 the late 1640s, a semi-organised group </a:t>
            </a:r>
            <a:r>
              <a:rPr lang="en-GB" dirty="0" smtClean="0"/>
              <a:t>appeared who became known</a:t>
            </a:r>
            <a:r>
              <a:rPr lang="en-GB" dirty="0"/>
              <a:t>, pejoratively, as the Levellers because of their presumed intent to flatten all social and religious hierarchies. </a:t>
            </a:r>
            <a:endParaRPr lang="en-GB" dirty="0" smtClean="0"/>
          </a:p>
          <a:p>
            <a:r>
              <a:rPr lang="en-GB" dirty="0" smtClean="0"/>
              <a:t>John </a:t>
            </a:r>
            <a:r>
              <a:rPr lang="en-GB" dirty="0"/>
              <a:t>Lilburne, William Walwyn and Richard </a:t>
            </a:r>
            <a:r>
              <a:rPr lang="en-GB" dirty="0" smtClean="0"/>
              <a:t>Overton were </a:t>
            </a:r>
            <a:r>
              <a:rPr lang="en-GB" dirty="0"/>
              <a:t>the most prominent members of this </a:t>
            </a:r>
            <a:r>
              <a:rPr lang="en-GB" dirty="0" smtClean="0"/>
              <a:t>group</a:t>
            </a:r>
            <a:r>
              <a:rPr lang="en-GB" dirty="0"/>
              <a:t>.</a:t>
            </a:r>
            <a:r>
              <a:rPr lang="en-GB" dirty="0" smtClean="0"/>
              <a:t> </a:t>
            </a:r>
          </a:p>
          <a:p>
            <a:r>
              <a:rPr lang="en-GB" dirty="0" smtClean="0"/>
              <a:t>The </a:t>
            </a:r>
            <a:r>
              <a:rPr lang="en-GB" dirty="0"/>
              <a:t>Levellers gave voice to the political and religious concerns of those on the fringes of the newly emerging middle class. </a:t>
            </a:r>
            <a:endParaRPr lang="en-US" dirty="0"/>
          </a:p>
        </p:txBody>
      </p:sp>
    </p:spTree>
    <p:extLst>
      <p:ext uri="{BB962C8B-B14F-4D97-AF65-F5344CB8AC3E}">
        <p14:creationId xmlns:p14="http://schemas.microsoft.com/office/powerpoint/2010/main" val="3204454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Despite the name given to them by their political opponents, the Levellers did not in fact propose the sweeping away of all differences of rank or title, nor did they propose the abolition or redistribution of property. </a:t>
            </a:r>
            <a:endParaRPr lang="en-US" dirty="0"/>
          </a:p>
        </p:txBody>
      </p:sp>
    </p:spTree>
    <p:extLst>
      <p:ext uri="{BB962C8B-B14F-4D97-AF65-F5344CB8AC3E}">
        <p14:creationId xmlns:p14="http://schemas.microsoft.com/office/powerpoint/2010/main" val="1186469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Whatever differences they may have had on other issues, the Levellers one and all objected to legally created and legally maintained monopolies: the effective monopoly of political power by the nobility and gentry, the economic monopolies enjoyed by the merchants, and the professional monopolies enjoyed by lawyers</a:t>
            </a:r>
            <a:r>
              <a:rPr lang="en-GB" dirty="0" smtClean="0"/>
              <a:t>.</a:t>
            </a:r>
            <a:endParaRPr lang="en-GB" dirty="0"/>
          </a:p>
          <a:p>
            <a:r>
              <a:rPr lang="en-GB" dirty="0" smtClean="0"/>
              <a:t>The </a:t>
            </a:r>
            <a:r>
              <a:rPr lang="en-GB" dirty="0"/>
              <a:t>equality they </a:t>
            </a:r>
            <a:r>
              <a:rPr lang="en-GB" dirty="0" smtClean="0"/>
              <a:t>sought was </a:t>
            </a:r>
            <a:r>
              <a:rPr lang="en-GB" dirty="0"/>
              <a:t>not any radical egalitarianism implying wholesale redistribution of property but an equality of all men before the law and in political </a:t>
            </a:r>
            <a:r>
              <a:rPr lang="en-GB" dirty="0" smtClean="0"/>
              <a:t>representation.</a:t>
            </a:r>
            <a:endParaRPr lang="en-US" dirty="0"/>
          </a:p>
        </p:txBody>
      </p:sp>
    </p:spTree>
    <p:extLst>
      <p:ext uri="{BB962C8B-B14F-4D97-AF65-F5344CB8AC3E}">
        <p14:creationId xmlns:p14="http://schemas.microsoft.com/office/powerpoint/2010/main" val="26027990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smtClean="0"/>
              <a:t>Walwyn’s </a:t>
            </a:r>
            <a:r>
              <a:rPr lang="en-GB" dirty="0"/>
              <a:t>‘Toleration Justified and Persecution Condemned’ (1646) contains a plea for religious tolerance which, in the context of the period, is little short of astonishing. </a:t>
            </a:r>
            <a:endParaRPr lang="en-GB" dirty="0" smtClean="0"/>
          </a:p>
          <a:p>
            <a:r>
              <a:rPr lang="en-GB" dirty="0" smtClean="0"/>
              <a:t>The </a:t>
            </a:r>
            <a:r>
              <a:rPr lang="en-GB" dirty="0"/>
              <a:t>tract is, in essence, a complaint that the Presbyterians, now that they are in the ascendant, are behaving every bit as intolerantly as the episcopal leaders of the church did when they were in the ascendant. </a:t>
            </a:r>
            <a:endParaRPr lang="en-GB" dirty="0" smtClean="0"/>
          </a:p>
          <a:p>
            <a:r>
              <a:rPr lang="en-GB" dirty="0" smtClean="0"/>
              <a:t>Walwyn </a:t>
            </a:r>
            <a:r>
              <a:rPr lang="en-GB" dirty="0"/>
              <a:t>argues that ‘….every man ought to be free in the worship and service of God—compulsion being the way to increase, not the number of converts, but of hypocrites.’ [Sharp, 15] </a:t>
            </a:r>
            <a:endParaRPr lang="en-GB" dirty="0" smtClean="0"/>
          </a:p>
        </p:txBody>
      </p:sp>
    </p:spTree>
    <p:extLst>
      <p:ext uri="{BB962C8B-B14F-4D97-AF65-F5344CB8AC3E}">
        <p14:creationId xmlns:p14="http://schemas.microsoft.com/office/powerpoint/2010/main" val="8112207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passages that anticipate the later writing of J. S. Mill by two hundred years, Walwyn argues that ‘it cannot be just to set bounds or limitations to toleration any further than the safety of the people requires. The more horrid and blasphemous the opinion is the easier suppressed by reason and argument. [Sharp, 20] The likeliest way to find out the truth ‘will be by giving liberty to every man to speak his mind and produce his reasons and argument, and not by hearing one sect only.’ </a:t>
            </a:r>
            <a:endParaRPr lang="en-US" dirty="0"/>
          </a:p>
        </p:txBody>
      </p:sp>
    </p:spTree>
    <p:extLst>
      <p:ext uri="{BB962C8B-B14F-4D97-AF65-F5344CB8AC3E}">
        <p14:creationId xmlns:p14="http://schemas.microsoft.com/office/powerpoint/2010/main" val="3425539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However, the most remarkable piece of Leveller writing of all has to be Overton’s ‘Arrow Against all Tyrants’. (1646) </a:t>
            </a:r>
            <a:endParaRPr lang="en-GB" dirty="0" smtClean="0"/>
          </a:p>
          <a:p>
            <a:r>
              <a:rPr lang="en-GB" dirty="0" smtClean="0"/>
              <a:t>Overton’s </a:t>
            </a:r>
            <a:r>
              <a:rPr lang="en-GB" dirty="0"/>
              <a:t>‘Arrow against all Tyrants’ </a:t>
            </a:r>
            <a:r>
              <a:rPr lang="en-GB" dirty="0" smtClean="0"/>
              <a:t>has without </a:t>
            </a:r>
            <a:r>
              <a:rPr lang="en-GB" dirty="0"/>
              <a:t>doubt the most philosophically interesting opening section of any of the many pieces of Leveller literature. The force of the arguments and assertions here depend in large part on a certain conception of </a:t>
            </a:r>
            <a:r>
              <a:rPr lang="en-GB" dirty="0" smtClean="0"/>
              <a:t>nature.</a:t>
            </a:r>
            <a:endParaRPr lang="en-US" dirty="0"/>
          </a:p>
        </p:txBody>
      </p:sp>
    </p:spTree>
    <p:extLst>
      <p:ext uri="{BB962C8B-B14F-4D97-AF65-F5344CB8AC3E}">
        <p14:creationId xmlns:p14="http://schemas.microsoft.com/office/powerpoint/2010/main" val="6595390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16</TotalTime>
  <Words>1321</Words>
  <Application>Microsoft Macintosh PowerPoint</Application>
  <PresentationFormat>On-screen Show (4:3)</PresentationFormat>
  <Paragraphs>35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Breeze</vt:lpstr>
      <vt:lpstr>The English Revolution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English Revolution</dc:title>
  <dc:creator>Gerard Casey</dc:creator>
  <cp:lastModifiedBy>Gerard Casey</cp:lastModifiedBy>
  <cp:revision>8</cp:revision>
  <dcterms:created xsi:type="dcterms:W3CDTF">2014-08-05T09:40:47Z</dcterms:created>
  <dcterms:modified xsi:type="dcterms:W3CDTF">2014-08-05T10:42:10Z</dcterms:modified>
</cp:coreProperties>
</file>