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7"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4" d="100"/>
          <a:sy n="104" d="100"/>
        </p:scale>
        <p:origin x="-66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10/08/2014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10/08/2014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10/08/2014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10/08/2014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10/08/2014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10/08/2014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English Revolution</a:t>
            </a:r>
            <a:endParaRPr lang="en-US" dirty="0"/>
          </a:p>
        </p:txBody>
      </p:sp>
      <p:sp>
        <p:nvSpPr>
          <p:cNvPr id="3" name="Subtitle 2"/>
          <p:cNvSpPr>
            <a:spLocks noGrp="1"/>
          </p:cNvSpPr>
          <p:nvPr>
            <p:ph type="subTitle" idx="1"/>
          </p:nvPr>
        </p:nvSpPr>
        <p:spPr/>
        <p:txBody>
          <a:bodyPr/>
          <a:lstStyle/>
          <a:p>
            <a:r>
              <a:rPr lang="en-US" dirty="0" smtClean="0"/>
              <a:t>Part 2—</a:t>
            </a:r>
            <a:r>
              <a:rPr lang="en-US" smtClean="0"/>
              <a:t>The Diggers</a:t>
            </a:r>
            <a:endParaRPr lang="en-US"/>
          </a:p>
        </p:txBody>
      </p:sp>
    </p:spTree>
    <p:extLst>
      <p:ext uri="{BB962C8B-B14F-4D97-AF65-F5344CB8AC3E}">
        <p14:creationId xmlns:p14="http://schemas.microsoft.com/office/powerpoint/2010/main" val="1519877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Some have discerned a change between Winstanley’s earlier writings and </a:t>
            </a:r>
            <a:r>
              <a:rPr lang="en-GB" i="1" dirty="0"/>
              <a:t>The</a:t>
            </a:r>
            <a:r>
              <a:rPr lang="en-GB" dirty="0"/>
              <a:t> </a:t>
            </a:r>
            <a:r>
              <a:rPr lang="en-GB" i="1" dirty="0"/>
              <a:t>Law of </a:t>
            </a:r>
            <a:r>
              <a:rPr lang="en-GB" i="1" dirty="0" smtClean="0"/>
              <a:t>Freedom.</a:t>
            </a:r>
            <a:endParaRPr lang="en-GB" dirty="0" smtClean="0"/>
          </a:p>
          <a:p>
            <a:r>
              <a:rPr lang="en-GB" dirty="0" smtClean="0"/>
              <a:t>Compared </a:t>
            </a:r>
            <a:r>
              <a:rPr lang="en-GB" dirty="0"/>
              <a:t>to the anarchic enthusiasm of the writings between 1648 and 1650, the concrete proposals detailed in </a:t>
            </a:r>
            <a:r>
              <a:rPr lang="en-GB" i="1" dirty="0"/>
              <a:t>The Law of Freedom</a:t>
            </a:r>
            <a:r>
              <a:rPr lang="en-GB" dirty="0"/>
              <a:t> can seem authoritarian and domineering</a:t>
            </a:r>
            <a:r>
              <a:rPr lang="en-GB" dirty="0" smtClean="0"/>
              <a:t>.</a:t>
            </a:r>
          </a:p>
        </p:txBody>
      </p:sp>
    </p:spTree>
    <p:extLst>
      <p:ext uri="{BB962C8B-B14F-4D97-AF65-F5344CB8AC3E}">
        <p14:creationId xmlns:p14="http://schemas.microsoft.com/office/powerpoint/2010/main" val="1906429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Winstanley’s essential and unchanging argument was this. The earth belongs to all; it is a common treasury. But covetousness brought it about that some appropriated for themselves what belonged to all. This led to the creation of a power, the state, capable of protecting these ill-gotten gains. </a:t>
            </a:r>
            <a:endParaRPr lang="en-GB" dirty="0" smtClean="0"/>
          </a:p>
          <a:p>
            <a:r>
              <a:rPr lang="en-GB" dirty="0" smtClean="0"/>
              <a:t>Covetous </a:t>
            </a:r>
            <a:r>
              <a:rPr lang="en-GB" dirty="0"/>
              <a:t>appropriation by a few of what belongs to the many is, according to Winstanley, the source of all wars and bloodshed, theft and slavery. If we desire these evils to be eliminated, then the source of those evils, private property, must be abolished. </a:t>
            </a:r>
            <a:endParaRPr lang="en-US" dirty="0"/>
          </a:p>
        </p:txBody>
      </p:sp>
    </p:spTree>
    <p:extLst>
      <p:ext uri="{BB962C8B-B14F-4D97-AF65-F5344CB8AC3E}">
        <p14:creationId xmlns:p14="http://schemas.microsoft.com/office/powerpoint/2010/main" val="3943970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Associated in the popular mind with the Levellers are the group that has come to be known as the Diggers, </a:t>
            </a:r>
            <a:r>
              <a:rPr lang="en-GB" dirty="0" smtClean="0"/>
              <a:t>its name </a:t>
            </a:r>
            <a:r>
              <a:rPr lang="en-GB" dirty="0"/>
              <a:t>coming from an attempt by a group of more radical reformers to appropriate and use some uncultivated common land with a view to feeding the poor. </a:t>
            </a:r>
            <a:endParaRPr lang="en-GB" dirty="0" smtClean="0"/>
          </a:p>
          <a:p>
            <a:r>
              <a:rPr lang="en-GB" dirty="0"/>
              <a:t>As a practical experiment, the whole thing lasted just over a year after which it collapsed under the weight of legal threats and popular resistance. The theoretical outcome was the production of some pamphlets by the writer most closely associated with the Diggers, Gerrard Winstanley. </a:t>
            </a:r>
            <a:endParaRPr lang="en-US" dirty="0"/>
          </a:p>
          <a:p>
            <a:endParaRPr lang="en-US" dirty="0"/>
          </a:p>
        </p:txBody>
      </p:sp>
    </p:spTree>
    <p:extLst>
      <p:ext uri="{BB962C8B-B14F-4D97-AF65-F5344CB8AC3E}">
        <p14:creationId xmlns:p14="http://schemas.microsoft.com/office/powerpoint/2010/main" val="3831172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Levellers were concerned with political reform first and foremost and with economic reform only in a subsidiary </a:t>
            </a:r>
            <a:r>
              <a:rPr lang="en-GB" dirty="0" smtClean="0"/>
              <a:t>way. </a:t>
            </a:r>
          </a:p>
          <a:p>
            <a:r>
              <a:rPr lang="en-GB" dirty="0" smtClean="0"/>
              <a:t>The </a:t>
            </a:r>
            <a:r>
              <a:rPr lang="en-GB" dirty="0"/>
              <a:t>Diggers were concerned with political reform by economic means. </a:t>
            </a:r>
            <a:endParaRPr lang="en-GB" dirty="0" smtClean="0"/>
          </a:p>
          <a:p>
            <a:r>
              <a:rPr lang="en-GB" dirty="0" smtClean="0"/>
              <a:t>If </a:t>
            </a:r>
            <a:r>
              <a:rPr lang="en-GB" dirty="0"/>
              <a:t>the Levellers were few and the period of their influence brief, the Diggers were even fewer and the time of influence even </a:t>
            </a:r>
            <a:r>
              <a:rPr lang="en-GB"/>
              <a:t>more </a:t>
            </a:r>
            <a:r>
              <a:rPr lang="en-GB" smtClean="0"/>
              <a:t>brief. </a:t>
            </a:r>
            <a:endParaRPr lang="en-GB" dirty="0" smtClean="0"/>
          </a:p>
          <a:p>
            <a:pPr marL="0" indent="0">
              <a:buNone/>
            </a:pPr>
            <a:endParaRPr lang="en-US" dirty="0"/>
          </a:p>
        </p:txBody>
      </p:sp>
    </p:spTree>
    <p:extLst>
      <p:ext uri="{BB962C8B-B14F-4D97-AF65-F5344CB8AC3E}">
        <p14:creationId xmlns:p14="http://schemas.microsoft.com/office/powerpoint/2010/main" val="3856870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Levellers appealed to the law of nature to support their claims; so too did the Diggers. But whereas the Levellers saw natural law as supporting individual rights, including the right to property, the Diggers saw it as supporting the right of all to the basic means of subsistence which, in the context of the seventeenth century, meant access to land with the rights of the individual limited to a share in the common produce. From the Digger perspective, land is given to all for the good of all and no one may appropriate to himself alone what belongs to all. </a:t>
            </a:r>
            <a:endParaRPr lang="en-US" dirty="0"/>
          </a:p>
        </p:txBody>
      </p:sp>
    </p:spTree>
    <p:extLst>
      <p:ext uri="{BB962C8B-B14F-4D97-AF65-F5344CB8AC3E}">
        <p14:creationId xmlns:p14="http://schemas.microsoft.com/office/powerpoint/2010/main" val="397930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Levellers had John Lilburne, Richard Overton and William Walwyn to make their case; </a:t>
            </a:r>
            <a:endParaRPr lang="en-GB" dirty="0" smtClean="0"/>
          </a:p>
          <a:p>
            <a:r>
              <a:rPr lang="en-GB" dirty="0" smtClean="0"/>
              <a:t>the </a:t>
            </a:r>
            <a:r>
              <a:rPr lang="en-GB" dirty="0"/>
              <a:t>Diggers effectively had one man, the semi-mystic Gerrard Winstanley. </a:t>
            </a:r>
            <a:endParaRPr lang="en-GB" dirty="0" smtClean="0"/>
          </a:p>
          <a:p>
            <a:r>
              <a:rPr lang="en-GB" dirty="0" smtClean="0"/>
              <a:t>Winstanley’s </a:t>
            </a:r>
            <a:r>
              <a:rPr lang="en-GB" dirty="0"/>
              <a:t>public activities took place over a very short period, between 1648 and 1652, and the practical side of those activities took place primarily in the year 1649. </a:t>
            </a:r>
            <a:endParaRPr lang="en-US" dirty="0"/>
          </a:p>
        </p:txBody>
      </p:sp>
    </p:spTree>
    <p:extLst>
      <p:ext uri="{BB962C8B-B14F-4D97-AF65-F5344CB8AC3E}">
        <p14:creationId xmlns:p14="http://schemas.microsoft.com/office/powerpoint/2010/main" val="4066718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In the </a:t>
            </a:r>
            <a:r>
              <a:rPr lang="en-GB" dirty="0"/>
              <a:t>tract, A Declaration of the Poor Oppressed People of England’ (June 1649) written by Winstanley and 44 </a:t>
            </a:r>
            <a:r>
              <a:rPr lang="en-GB" dirty="0" smtClean="0"/>
              <a:t>others, the Levellers disclaim </a:t>
            </a:r>
            <a:r>
              <a:rPr lang="en-GB" dirty="0"/>
              <a:t>any intention to interfere with settled </a:t>
            </a:r>
            <a:r>
              <a:rPr lang="en-GB" dirty="0" smtClean="0"/>
              <a:t>property, </a:t>
            </a:r>
            <a:r>
              <a:rPr lang="en-GB" dirty="0"/>
              <a:t>even though it had been acquired by violence and dishonesty. </a:t>
            </a:r>
            <a:endParaRPr lang="en-US" dirty="0"/>
          </a:p>
        </p:txBody>
      </p:sp>
    </p:spTree>
    <p:extLst>
      <p:ext uri="{BB962C8B-B14F-4D97-AF65-F5344CB8AC3E}">
        <p14:creationId xmlns:p14="http://schemas.microsoft.com/office/powerpoint/2010/main" val="3567078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Apart from his </a:t>
            </a:r>
            <a:r>
              <a:rPr lang="en-GB" dirty="0" err="1"/>
              <a:t>tractarian</a:t>
            </a:r>
            <a:r>
              <a:rPr lang="en-GB" dirty="0"/>
              <a:t> literature, Winstanley produced one substantial book, the </a:t>
            </a:r>
            <a:r>
              <a:rPr lang="en-GB" i="1" dirty="0"/>
              <a:t>Law of Freedom</a:t>
            </a:r>
            <a:r>
              <a:rPr lang="en-GB" dirty="0"/>
              <a:t>, his single most sustained piece of writing, which came out in 1651-1652 towards the end of his active involvement in politics. </a:t>
            </a:r>
            <a:endParaRPr lang="en-GB" dirty="0" smtClean="0"/>
          </a:p>
          <a:p>
            <a:r>
              <a:rPr lang="en-GB" dirty="0" smtClean="0"/>
              <a:t>The </a:t>
            </a:r>
            <a:r>
              <a:rPr lang="en-GB" dirty="0"/>
              <a:t>basic idea of this work is that poverty is the ground of all that restricts and limits human freedom. </a:t>
            </a:r>
            <a:endParaRPr lang="en-GB" dirty="0" smtClean="0"/>
          </a:p>
          <a:p>
            <a:r>
              <a:rPr lang="en-GB" dirty="0"/>
              <a:t>To be free is not just to be unfettered but to be able to use the earth and its produce. </a:t>
            </a:r>
            <a:endParaRPr lang="en-GB" dirty="0" smtClean="0"/>
          </a:p>
        </p:txBody>
      </p:sp>
    </p:spTree>
    <p:extLst>
      <p:ext uri="{BB962C8B-B14F-4D97-AF65-F5344CB8AC3E}">
        <p14:creationId xmlns:p14="http://schemas.microsoft.com/office/powerpoint/2010/main" val="3689121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Politically</a:t>
            </a:r>
            <a:r>
              <a:rPr lang="en-GB" dirty="0"/>
              <a:t>, Winstanley saw two possible modes of social organisation. </a:t>
            </a:r>
            <a:endParaRPr lang="en-GB" dirty="0" smtClean="0"/>
          </a:p>
          <a:p>
            <a:r>
              <a:rPr lang="en-GB" dirty="0" smtClean="0"/>
              <a:t>One</a:t>
            </a:r>
            <a:r>
              <a:rPr lang="en-GB" dirty="0"/>
              <a:t>, based around the idea of the preservation of all, is at the root of the commonwealth in which all, strong and weak alike, are protected. </a:t>
            </a:r>
            <a:endParaRPr lang="en-GB" dirty="0" smtClean="0"/>
          </a:p>
          <a:p>
            <a:r>
              <a:rPr lang="en-GB" dirty="0" smtClean="0"/>
              <a:t>The </a:t>
            </a:r>
            <a:r>
              <a:rPr lang="en-GB" dirty="0"/>
              <a:t>other, based around the idea of self-preservation, is at the root of royal government and is productive of covetousness and of tyranny. In this latter mode, land is held by some to the exclusion of others and bought and sold as any other commodity. </a:t>
            </a:r>
            <a:endParaRPr lang="en-US" dirty="0"/>
          </a:p>
        </p:txBody>
      </p:sp>
    </p:spTree>
    <p:extLst>
      <p:ext uri="{BB962C8B-B14F-4D97-AF65-F5344CB8AC3E}">
        <p14:creationId xmlns:p14="http://schemas.microsoft.com/office/powerpoint/2010/main" val="1907495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There can be no true equality or liberty unless all land is held in common. </a:t>
            </a:r>
            <a:endParaRPr lang="en-GB" dirty="0" smtClean="0"/>
          </a:p>
          <a:p>
            <a:r>
              <a:rPr lang="en-GB" dirty="0" smtClean="0"/>
              <a:t>In </a:t>
            </a:r>
            <a:r>
              <a:rPr lang="en-GB" dirty="0"/>
              <a:t>a striking anticipation of certain communist tenets, Winstanley would have it that all should have access according to their needs from a common store. </a:t>
            </a:r>
            <a:endParaRPr lang="en-GB" dirty="0" smtClean="0"/>
          </a:p>
          <a:p>
            <a:r>
              <a:rPr lang="en-GB" dirty="0" smtClean="0"/>
              <a:t>In </a:t>
            </a:r>
            <a:r>
              <a:rPr lang="en-GB" dirty="0"/>
              <a:t>a slightly more chilling anticipation, Winstanley would have it that all should be compelled to work productively up to a certain age. Personal property would not be affected by the communalisation of land</a:t>
            </a:r>
            <a:r>
              <a:rPr lang="en-GB" dirty="0" smtClean="0"/>
              <a:t>.</a:t>
            </a:r>
            <a:endParaRPr lang="en-US" dirty="0"/>
          </a:p>
        </p:txBody>
      </p:sp>
    </p:spTree>
    <p:extLst>
      <p:ext uri="{BB962C8B-B14F-4D97-AF65-F5344CB8AC3E}">
        <p14:creationId xmlns:p14="http://schemas.microsoft.com/office/powerpoint/2010/main" val="7397257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11</TotalTime>
  <Words>792</Words>
  <Application>Microsoft Macintosh PowerPoint</Application>
  <PresentationFormat>On-screen Show (4:3)</PresentationFormat>
  <Paragraphs>25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Breeze</vt:lpstr>
      <vt:lpstr>The English Revolution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English Revolution</dc:title>
  <dc:creator>Gerard Casey</dc:creator>
  <cp:lastModifiedBy>Gerard Casey</cp:lastModifiedBy>
  <cp:revision>8</cp:revision>
  <dcterms:created xsi:type="dcterms:W3CDTF">2014-08-05T09:41:45Z</dcterms:created>
  <dcterms:modified xsi:type="dcterms:W3CDTF">2014-08-10T07:32:30Z</dcterms:modified>
</cp:coreProperties>
</file>