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9" r:id="rId4"/>
    <p:sldId id="260" r:id="rId5"/>
    <p:sldId id="261" r:id="rId6"/>
    <p:sldId id="262" r:id="rId7"/>
    <p:sldId id="263" r:id="rId8"/>
    <p:sldId id="267" r:id="rId9"/>
    <p:sldId id="264" r:id="rId10"/>
    <p:sldId id="265" r:id="rId11"/>
    <p:sldId id="266"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04" d="100"/>
          <a:sy n="104" d="100"/>
        </p:scale>
        <p:origin x="-664" y="-1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printerSettings" Target="printerSettings/printerSettings1.bin"/><Relationship Id="rId14" Type="http://schemas.openxmlformats.org/officeDocument/2006/relationships/presProps" Target="presProps.xml"/><Relationship Id="rId15" Type="http://schemas.openxmlformats.org/officeDocument/2006/relationships/viewProps" Target="viewProps.xml"/><Relationship Id="rId16" Type="http://schemas.openxmlformats.org/officeDocument/2006/relationships/theme" Target="theme/theme1.xml"/><Relationship Id="rId17"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1328166" y="1295400"/>
            <a:ext cx="6487668" cy="3152887"/>
          </a:xfrm>
          <a:prstGeom prst="rect">
            <a:avLst/>
          </a:prstGeo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p>
            <a:pPr marL="0" indent="0" algn="l" defTabSz="914400" rtl="0" eaLnBrk="1" latinLnBrk="0" hangingPunct="1">
              <a:spcBef>
                <a:spcPts val="2000"/>
              </a:spcBef>
              <a:buClr>
                <a:schemeClr val="accent1">
                  <a:lumMod val="60000"/>
                  <a:lumOff val="40000"/>
                </a:schemeClr>
              </a:buClr>
              <a:buSzPct val="110000"/>
              <a:buFont typeface="Wingdings 2" pitchFamily="18" charset="2"/>
              <a:buNone/>
            </a:pPr>
            <a:endParaRPr sz="3200" kern="1200">
              <a:solidFill>
                <a:schemeClr val="tx1">
                  <a:lumMod val="65000"/>
                  <a:lumOff val="35000"/>
                </a:schemeClr>
              </a:solidFill>
              <a:latin typeface="+mn-lt"/>
              <a:ea typeface="+mn-ea"/>
              <a:cs typeface="+mn-cs"/>
            </a:endParaRPr>
          </a:p>
        </p:txBody>
      </p:sp>
      <p:sp>
        <p:nvSpPr>
          <p:cNvPr id="2" name="Title 1"/>
          <p:cNvSpPr>
            <a:spLocks noGrp="1"/>
          </p:cNvSpPr>
          <p:nvPr>
            <p:ph type="ctrTitle"/>
          </p:nvPr>
        </p:nvSpPr>
        <p:spPr>
          <a:xfrm>
            <a:off x="1322921" y="1523999"/>
            <a:ext cx="6498158" cy="1724867"/>
          </a:xfrm>
        </p:spPr>
        <p:txBody>
          <a:bodyPr vert="horz" lIns="91440" tIns="45720" rIns="91440" bIns="45720" rtlCol="0" anchor="b" anchorCtr="0">
            <a:noAutofit/>
          </a:bodyPr>
          <a:lstStyle>
            <a:lvl1pPr marL="0" indent="0" algn="ctr" defTabSz="914400" rtl="0" eaLnBrk="1" latinLnBrk="0" hangingPunct="1">
              <a:spcBef>
                <a:spcPct val="0"/>
              </a:spcBef>
              <a:buClr>
                <a:schemeClr val="accent1">
                  <a:lumMod val="60000"/>
                  <a:lumOff val="40000"/>
                </a:schemeClr>
              </a:buClr>
              <a:buSzPct val="110000"/>
              <a:buFont typeface="Wingdings 2" pitchFamily="18" charset="2"/>
              <a:buNone/>
              <a:defRPr sz="4600" kern="1200">
                <a:solidFill>
                  <a:schemeClr val="accent1"/>
                </a:solidFill>
                <a:latin typeface="+mj-lt"/>
                <a:ea typeface="+mj-ea"/>
                <a:cs typeface="+mj-cs"/>
              </a:defRPr>
            </a:lvl1pPr>
          </a:lstStyle>
          <a:p>
            <a:r>
              <a:rPr lang="ga-IE" smtClean="0"/>
              <a:t>Click to edit Master title style</a:t>
            </a:r>
            <a:endParaRPr/>
          </a:p>
        </p:txBody>
      </p:sp>
      <p:sp>
        <p:nvSpPr>
          <p:cNvPr id="3" name="Subtitle 2"/>
          <p:cNvSpPr>
            <a:spLocks noGrp="1"/>
          </p:cNvSpPr>
          <p:nvPr>
            <p:ph type="subTitle" idx="1"/>
          </p:nvPr>
        </p:nvSpPr>
        <p:spPr>
          <a:xfrm>
            <a:off x="1322921" y="3299012"/>
            <a:ext cx="6498159" cy="916641"/>
          </a:xfrm>
        </p:spPr>
        <p:txBody>
          <a:bodyPr vert="horz" lIns="91440" tIns="45720" rIns="91440" bIns="45720" rtlCol="0">
            <a:normAutofit/>
          </a:bodyPr>
          <a:lstStyle>
            <a:lvl1pPr marL="0" indent="0" algn="ctr" defTabSz="914400" rtl="0" eaLnBrk="1" latinLnBrk="0" hangingPunct="1">
              <a:spcBef>
                <a:spcPts val="300"/>
              </a:spcBef>
              <a:buClr>
                <a:schemeClr val="accent1">
                  <a:lumMod val="60000"/>
                  <a:lumOff val="40000"/>
                </a:schemeClr>
              </a:buClr>
              <a:buSzPct val="110000"/>
              <a:buFont typeface="Wingdings 2" pitchFamily="18" charset="2"/>
              <a:buNone/>
              <a:defRPr sz="1800" kern="1200">
                <a:solidFill>
                  <a:schemeClr val="tx1">
                    <a:tint val="7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ga-IE" smtClean="0"/>
              <a:t>Click to edit Master subtitle style</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10/08/2014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398" y="611872"/>
            <a:ext cx="4079545" cy="1162050"/>
          </a:xfrm>
        </p:spPr>
        <p:txBody>
          <a:bodyPr anchor="b"/>
          <a:lstStyle>
            <a:lvl1pPr algn="ctr">
              <a:defRPr sz="3600" b="0"/>
            </a:lvl1pPr>
          </a:lstStyle>
          <a:p>
            <a:r>
              <a:rPr lang="ga-IE" smtClean="0"/>
              <a:t>Click to edit Master title style</a:t>
            </a:r>
            <a:endParaRPr/>
          </a:p>
        </p:txBody>
      </p:sp>
      <p:sp>
        <p:nvSpPr>
          <p:cNvPr id="4" name="Text Placeholder 3"/>
          <p:cNvSpPr>
            <a:spLocks noGrp="1"/>
          </p:cNvSpPr>
          <p:nvPr>
            <p:ph type="body" sz="half" idx="2"/>
          </p:nvPr>
        </p:nvSpPr>
        <p:spPr>
          <a:xfrm>
            <a:off x="533398" y="1787856"/>
            <a:ext cx="4079545" cy="372015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B01F9CA3-105E-4857-9057-6DB6197DA786}" type="datetimeFigureOut">
              <a:rPr lang="en-US" smtClean="0"/>
              <a:t>10/08/2014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CE407-6216-4202-80E4-A30DC2F709B2}" type="slidenum">
              <a:rPr lang="en-US" smtClean="0"/>
              <a:t>‹#›</a:t>
            </a:fld>
            <a:endParaRPr lang="en-US"/>
          </a:p>
        </p:txBody>
      </p:sp>
      <p:sp>
        <p:nvSpPr>
          <p:cNvPr id="8" name="Picture Placeholder 2"/>
          <p:cNvSpPr>
            <a:spLocks noGrp="1"/>
          </p:cNvSpPr>
          <p:nvPr>
            <p:ph type="pic" idx="1"/>
          </p:nvPr>
        </p:nvSpPr>
        <p:spPr>
          <a:xfrm>
            <a:off x="5090617" y="359392"/>
            <a:ext cx="3657600" cy="5318077"/>
          </a:xfr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lvl1pPr marL="0" indent="0" algn="l" defTabSz="914400" rtl="0" eaLnBrk="1" latinLnBrk="0" hangingPunct="1">
              <a:spcBef>
                <a:spcPts val="2000"/>
              </a:spcBef>
              <a:buClr>
                <a:schemeClr val="accent1">
                  <a:lumMod val="60000"/>
                  <a:lumOff val="40000"/>
                </a:schemeClr>
              </a:buClr>
              <a:buSzPct val="110000"/>
              <a:buFont typeface="Wingdings 2" pitchFamily="18" charset="2"/>
              <a:buNone/>
              <a:defRPr sz="3200" kern="1200">
                <a:solidFill>
                  <a:schemeClr val="tx1">
                    <a:lumMod val="65000"/>
                    <a:lumOff val="35000"/>
                  </a:schemeClr>
                </a:solidFill>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10/08/2014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9792" y="368301"/>
            <a:ext cx="1524000" cy="5575300"/>
          </a:xfrm>
        </p:spPr>
        <p:txBody>
          <a:bodyPr vert="eaVert"/>
          <a:lstStyle/>
          <a:p>
            <a:r>
              <a:rPr lang="ga-IE" smtClean="0"/>
              <a:t>Click to edit Master title style</a:t>
            </a:r>
            <a:endParaRPr/>
          </a:p>
        </p:txBody>
      </p:sp>
      <p:sp>
        <p:nvSpPr>
          <p:cNvPr id="3" name="Vertical Text Placeholder 2"/>
          <p:cNvSpPr>
            <a:spLocks noGrp="1"/>
          </p:cNvSpPr>
          <p:nvPr>
            <p:ph type="body" orient="vert" idx="1"/>
          </p:nvPr>
        </p:nvSpPr>
        <p:spPr>
          <a:xfrm>
            <a:off x="549274" y="368301"/>
            <a:ext cx="6689726" cy="5575300"/>
          </a:xfrm>
        </p:spPr>
        <p:txBody>
          <a:bodyPr vert="eaVert"/>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10/08/2014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10/08/2014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2" name="Title 1"/>
          <p:cNvSpPr>
            <a:spLocks noGrp="1"/>
          </p:cNvSpPr>
          <p:nvPr>
            <p:ph type="ctrTitle"/>
          </p:nvPr>
        </p:nvSpPr>
        <p:spPr>
          <a:xfrm>
            <a:off x="363538" y="3352801"/>
            <a:ext cx="8416925" cy="1470025"/>
          </a:xfrm>
        </p:spPr>
        <p:txBody>
          <a:bodyPr/>
          <a:lstStyle/>
          <a:p>
            <a:r>
              <a:rPr lang="ga-IE" smtClean="0"/>
              <a:t>Click to edit Master title style</a:t>
            </a:r>
            <a:endParaRPr dirty="0"/>
          </a:p>
        </p:txBody>
      </p:sp>
      <p:sp>
        <p:nvSpPr>
          <p:cNvPr id="3" name="Subtitle 2"/>
          <p:cNvSpPr>
            <a:spLocks noGrp="1"/>
          </p:cNvSpPr>
          <p:nvPr>
            <p:ph type="subTitle" idx="1"/>
          </p:nvPr>
        </p:nvSpPr>
        <p:spPr>
          <a:xfrm>
            <a:off x="363538" y="4771029"/>
            <a:ext cx="8416925" cy="972671"/>
          </a:xfrm>
        </p:spPr>
        <p:txBody>
          <a:bodyPr>
            <a:normAutofit/>
          </a:bodyPr>
          <a:lstStyle>
            <a:lvl1pPr marL="0" indent="0" algn="ctr">
              <a:spcBef>
                <a:spcPts val="300"/>
              </a:spcBef>
              <a:buNone/>
              <a:defRPr sz="1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ga-IE" smtClean="0"/>
              <a:t>Click to edit Master subtitle style</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10/08/2014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
        <p:nvSpPr>
          <p:cNvPr id="9" name="Picture Placeholder 2"/>
          <p:cNvSpPr>
            <a:spLocks noGrp="1"/>
          </p:cNvSpPr>
          <p:nvPr>
            <p:ph type="pic" idx="13"/>
          </p:nvPr>
        </p:nvSpPr>
        <p:spPr>
          <a:xfrm>
            <a:off x="370980" y="363538"/>
            <a:ext cx="8402040" cy="2836862"/>
          </a:xfrm>
          <a:ln w="3175">
            <a:solidFill>
              <a:schemeClr val="bg1"/>
            </a:solidFill>
          </a:ln>
          <a:effectLst>
            <a:outerShdw blurRad="63500" sx="100500" sy="100500" algn="ctr" rotWithShape="0">
              <a:prstClr val="black">
                <a:alpha val="50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9275" y="2403144"/>
            <a:ext cx="8056563" cy="1362075"/>
          </a:xfrm>
        </p:spPr>
        <p:txBody>
          <a:bodyPr anchor="b" anchorCtr="0"/>
          <a:lstStyle>
            <a:lvl1pPr algn="ctr">
              <a:defRPr sz="4600" b="0" cap="none" baseline="0"/>
            </a:lvl1pPr>
          </a:lstStyle>
          <a:p>
            <a:r>
              <a:rPr lang="ga-IE" smtClean="0"/>
              <a:t>Click to edit Master title style</a:t>
            </a:r>
            <a:endParaRPr/>
          </a:p>
        </p:txBody>
      </p:sp>
      <p:sp>
        <p:nvSpPr>
          <p:cNvPr id="3" name="Text Placeholder 2"/>
          <p:cNvSpPr>
            <a:spLocks noGrp="1"/>
          </p:cNvSpPr>
          <p:nvPr>
            <p:ph type="body" idx="1"/>
          </p:nvPr>
        </p:nvSpPr>
        <p:spPr>
          <a:xfrm>
            <a:off x="549275" y="3736005"/>
            <a:ext cx="8056563" cy="1500187"/>
          </a:xfrm>
        </p:spPr>
        <p:txBody>
          <a:bodyPr anchor="t" anchorCtr="0">
            <a:normAutofit/>
          </a:bodyPr>
          <a:lstStyle>
            <a:lvl1pPr marL="0" indent="0" algn="ctr">
              <a:spcBef>
                <a:spcPts val="300"/>
              </a:spcBef>
              <a:buNone/>
              <a:defRPr sz="18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ga-IE" smtClean="0"/>
              <a:t>Click to edit Master text styles</a:t>
            </a:r>
          </a:p>
        </p:txBody>
      </p:sp>
      <p:sp>
        <p:nvSpPr>
          <p:cNvPr id="4" name="Date Placeholder 3"/>
          <p:cNvSpPr>
            <a:spLocks noGrp="1"/>
          </p:cNvSpPr>
          <p:nvPr>
            <p:ph type="dt" sz="half" idx="10"/>
          </p:nvPr>
        </p:nvSpPr>
        <p:spPr/>
        <p:txBody>
          <a:bodyPr/>
          <a:lstStyle/>
          <a:p>
            <a:fld id="{B01F9CA3-105E-4857-9057-6DB6197DA786}" type="datetimeFigureOut">
              <a:rPr lang="en-US" smtClean="0"/>
              <a:t>10/08/2014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1336956"/>
          </a:xfrm>
        </p:spPr>
        <p:txBody>
          <a:bodyPr/>
          <a:lstStyle/>
          <a:p>
            <a:r>
              <a:rPr lang="ga-IE" smtClean="0"/>
              <a:t>Click to edit Master title style</a:t>
            </a:r>
            <a:endParaRPr/>
          </a:p>
        </p:txBody>
      </p:sp>
      <p:sp>
        <p:nvSpPr>
          <p:cNvPr id="3" name="Content Placeholder 2"/>
          <p:cNvSpPr>
            <a:spLocks noGrp="1"/>
          </p:cNvSpPr>
          <p:nvPr>
            <p:ph sz="half" idx="1"/>
          </p:nvPr>
        </p:nvSpPr>
        <p:spPr>
          <a:xfrm>
            <a:off x="549275"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Content Placeholder 3"/>
          <p:cNvSpPr>
            <a:spLocks noGrp="1"/>
          </p:cNvSpPr>
          <p:nvPr>
            <p:ph sz="half" idx="2"/>
          </p:nvPr>
        </p:nvSpPr>
        <p:spPr>
          <a:xfrm>
            <a:off x="4751071"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Date Placeholder 4"/>
          <p:cNvSpPr>
            <a:spLocks noGrp="1"/>
          </p:cNvSpPr>
          <p:nvPr>
            <p:ph type="dt" sz="half" idx="10"/>
          </p:nvPr>
        </p:nvSpPr>
        <p:spPr/>
        <p:txBody>
          <a:bodyPr/>
          <a:lstStyle/>
          <a:p>
            <a:fld id="{B01F9CA3-105E-4857-9057-6DB6197DA786}" type="datetimeFigureOut">
              <a:rPr lang="en-US" smtClean="0"/>
              <a:t>10/08/2014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49274" y="107576"/>
            <a:ext cx="8042276" cy="1336956"/>
          </a:xfrm>
        </p:spPr>
        <p:txBody>
          <a:bodyPr/>
          <a:lstStyle>
            <a:lvl1pPr>
              <a:defRPr/>
            </a:lvl1pPr>
          </a:lstStyle>
          <a:p>
            <a:r>
              <a:rPr lang="ga-IE" smtClean="0"/>
              <a:t>Click to edit Master title style</a:t>
            </a:r>
            <a:endParaRPr/>
          </a:p>
        </p:txBody>
      </p:sp>
      <p:sp>
        <p:nvSpPr>
          <p:cNvPr id="3" name="Text Placeholder 2"/>
          <p:cNvSpPr>
            <a:spLocks noGrp="1"/>
          </p:cNvSpPr>
          <p:nvPr>
            <p:ph type="body" idx="1"/>
          </p:nvPr>
        </p:nvSpPr>
        <p:spPr>
          <a:xfrm>
            <a:off x="549274" y="1453224"/>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a-IE" smtClean="0"/>
              <a:t>Click to edit Master text styles</a:t>
            </a:r>
          </a:p>
        </p:txBody>
      </p:sp>
      <p:sp>
        <p:nvSpPr>
          <p:cNvPr id="4" name="Content Placeholder 3"/>
          <p:cNvSpPr>
            <a:spLocks noGrp="1"/>
          </p:cNvSpPr>
          <p:nvPr>
            <p:ph sz="half" idx="2"/>
          </p:nvPr>
        </p:nvSpPr>
        <p:spPr>
          <a:xfrm>
            <a:off x="549274"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Text Placeholder 4"/>
          <p:cNvSpPr>
            <a:spLocks noGrp="1"/>
          </p:cNvSpPr>
          <p:nvPr>
            <p:ph type="body" sz="quarter" idx="3"/>
          </p:nvPr>
        </p:nvSpPr>
        <p:spPr>
          <a:xfrm>
            <a:off x="4751070" y="1453224"/>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a-IE" smtClean="0"/>
              <a:t>Click to edit Master text styles</a:t>
            </a:r>
          </a:p>
        </p:txBody>
      </p:sp>
      <p:sp>
        <p:nvSpPr>
          <p:cNvPr id="6" name="Content Placeholder 5"/>
          <p:cNvSpPr>
            <a:spLocks noGrp="1"/>
          </p:cNvSpPr>
          <p:nvPr>
            <p:ph sz="quarter" idx="4"/>
          </p:nvPr>
        </p:nvSpPr>
        <p:spPr>
          <a:xfrm>
            <a:off x="4751070"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7" name="Date Placeholder 6"/>
          <p:cNvSpPr>
            <a:spLocks noGrp="1"/>
          </p:cNvSpPr>
          <p:nvPr>
            <p:ph type="dt" sz="half" idx="10"/>
          </p:nvPr>
        </p:nvSpPr>
        <p:spPr/>
        <p:txBody>
          <a:bodyPr/>
          <a:lstStyle/>
          <a:p>
            <a:fld id="{B01F9CA3-105E-4857-9057-6DB6197DA786}" type="datetimeFigureOut">
              <a:rPr lang="en-US" smtClean="0"/>
              <a:t>10/08/2014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smtClean="0"/>
              <a:t>Click to edit Master title style</a:t>
            </a:r>
            <a:endParaRPr/>
          </a:p>
        </p:txBody>
      </p:sp>
      <p:sp>
        <p:nvSpPr>
          <p:cNvPr id="3" name="Date Placeholder 2"/>
          <p:cNvSpPr>
            <a:spLocks noGrp="1"/>
          </p:cNvSpPr>
          <p:nvPr>
            <p:ph type="dt" sz="half" idx="10"/>
          </p:nvPr>
        </p:nvSpPr>
        <p:spPr/>
        <p:txBody>
          <a:bodyPr/>
          <a:lstStyle/>
          <a:p>
            <a:fld id="{B01F9CA3-105E-4857-9057-6DB6197DA786}" type="datetimeFigureOut">
              <a:rPr lang="en-US" smtClean="0"/>
              <a:t>10/08/2014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1F9CA3-105E-4857-9057-6DB6197DA786}" type="datetimeFigureOut">
              <a:rPr lang="en-US" smtClean="0"/>
              <a:t>10/08/2014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399" y="611872"/>
            <a:ext cx="3840480" cy="1162050"/>
          </a:xfrm>
        </p:spPr>
        <p:txBody>
          <a:bodyPr anchor="b"/>
          <a:lstStyle>
            <a:lvl1pPr algn="ctr">
              <a:defRPr sz="3600" b="0"/>
            </a:lvl1pPr>
          </a:lstStyle>
          <a:p>
            <a:r>
              <a:rPr lang="ga-IE" smtClean="0"/>
              <a:t>Click to edit Master title style</a:t>
            </a:r>
            <a:endParaRPr/>
          </a:p>
        </p:txBody>
      </p:sp>
      <p:sp>
        <p:nvSpPr>
          <p:cNvPr id="3" name="Content Placeholder 2"/>
          <p:cNvSpPr>
            <a:spLocks noGrp="1"/>
          </p:cNvSpPr>
          <p:nvPr>
            <p:ph idx="1"/>
          </p:nvPr>
        </p:nvSpPr>
        <p:spPr>
          <a:xfrm>
            <a:off x="4742824" y="368300"/>
            <a:ext cx="3840480" cy="5575300"/>
          </a:xfrm>
        </p:spPr>
        <p:txBody>
          <a:bodyPr>
            <a:normAutofit/>
          </a:bodyPr>
          <a:lstStyle>
            <a:lvl1pPr>
              <a:spcBef>
                <a:spcPts val="2000"/>
              </a:spcBef>
              <a:defRPr sz="22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Text Placeholder 3"/>
          <p:cNvSpPr>
            <a:spLocks noGrp="1"/>
          </p:cNvSpPr>
          <p:nvPr>
            <p:ph type="body" sz="half" idx="2"/>
          </p:nvPr>
        </p:nvSpPr>
        <p:spPr>
          <a:xfrm>
            <a:off x="533399" y="1787856"/>
            <a:ext cx="3840480" cy="372015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B01F9CA3-105E-4857-9057-6DB6197DA786}" type="datetimeFigureOut">
              <a:rPr lang="en-US" smtClean="0"/>
              <a:t>10/08/2014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9275" y="107576"/>
            <a:ext cx="8042276" cy="1336956"/>
          </a:xfrm>
          <a:prstGeom prst="rect">
            <a:avLst/>
          </a:prstGeom>
        </p:spPr>
        <p:txBody>
          <a:bodyPr vert="horz" lIns="91440" tIns="45720" rIns="91440" bIns="45720" rtlCol="0" anchor="b" anchorCtr="0">
            <a:noAutofit/>
          </a:bodyPr>
          <a:lstStyle/>
          <a:p>
            <a:r>
              <a:rPr lang="ga-IE" smtClean="0"/>
              <a:t>Click to edit Master title style</a:t>
            </a:r>
            <a:endParaRPr/>
          </a:p>
        </p:txBody>
      </p:sp>
      <p:sp>
        <p:nvSpPr>
          <p:cNvPr id="3" name="Text Placeholder 2"/>
          <p:cNvSpPr>
            <a:spLocks noGrp="1"/>
          </p:cNvSpPr>
          <p:nvPr>
            <p:ph type="body" idx="1"/>
          </p:nvPr>
        </p:nvSpPr>
        <p:spPr>
          <a:xfrm>
            <a:off x="549275" y="1600201"/>
            <a:ext cx="8042276" cy="4343400"/>
          </a:xfrm>
          <a:prstGeom prst="rect">
            <a:avLst/>
          </a:prstGeom>
        </p:spPr>
        <p:txBody>
          <a:bodyPr vert="horz" lIns="91440" tIns="45720" rIns="91440" bIns="45720" rtlCol="0">
            <a:normAutofit/>
          </a:body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2"/>
          </p:nvPr>
        </p:nvSpPr>
        <p:spPr>
          <a:xfrm>
            <a:off x="5629835" y="6275668"/>
            <a:ext cx="2133600" cy="365125"/>
          </a:xfrm>
          <a:prstGeom prst="rect">
            <a:avLst/>
          </a:prstGeom>
        </p:spPr>
        <p:txBody>
          <a:bodyPr vert="horz" lIns="91440" tIns="45720" rIns="91440" bIns="45720" rtlCol="0" anchor="ctr"/>
          <a:lstStyle>
            <a:lvl1pPr algn="r">
              <a:defRPr sz="1200">
                <a:solidFill>
                  <a:schemeClr val="bg1"/>
                </a:solidFill>
              </a:defRPr>
            </a:lvl1pPr>
          </a:lstStyle>
          <a:p>
            <a:fld id="{B01F9CA3-105E-4857-9057-6DB6197DA786}" type="datetimeFigureOut">
              <a:rPr lang="en-US" smtClean="0"/>
              <a:t>10/08/2014</a:t>
            </a:fld>
            <a:endParaRPr lang="en-US"/>
          </a:p>
        </p:txBody>
      </p:sp>
      <p:sp>
        <p:nvSpPr>
          <p:cNvPr id="5" name="Footer Placeholder 4"/>
          <p:cNvSpPr>
            <a:spLocks noGrp="1"/>
          </p:cNvSpPr>
          <p:nvPr>
            <p:ph type="ftr" sz="quarter" idx="3"/>
          </p:nvPr>
        </p:nvSpPr>
        <p:spPr>
          <a:xfrm>
            <a:off x="264458" y="6275668"/>
            <a:ext cx="4840941" cy="365125"/>
          </a:xfrm>
          <a:prstGeom prst="rect">
            <a:avLst/>
          </a:prstGeom>
        </p:spPr>
        <p:txBody>
          <a:bodyPr vert="horz" lIns="91440" tIns="45720" rIns="91440" bIns="45720" rtlCol="0" anchor="ctr"/>
          <a:lstStyle>
            <a:lvl1pPr algn="l">
              <a:defRPr sz="1200">
                <a:solidFill>
                  <a:schemeClr val="bg1"/>
                </a:solidFill>
              </a:defRPr>
            </a:lvl1pPr>
          </a:lstStyle>
          <a:p>
            <a:endParaRPr lang="en-US"/>
          </a:p>
        </p:txBody>
      </p:sp>
      <p:sp>
        <p:nvSpPr>
          <p:cNvPr id="6" name="Slide Number Placeholder 5"/>
          <p:cNvSpPr>
            <a:spLocks noGrp="1"/>
          </p:cNvSpPr>
          <p:nvPr>
            <p:ph type="sldNum" sz="quarter" idx="4"/>
          </p:nvPr>
        </p:nvSpPr>
        <p:spPr>
          <a:xfrm>
            <a:off x="7897906" y="6275668"/>
            <a:ext cx="990600" cy="365125"/>
          </a:xfrm>
          <a:prstGeom prst="rect">
            <a:avLst/>
          </a:prstGeom>
        </p:spPr>
        <p:txBody>
          <a:bodyPr vert="horz" lIns="91440" tIns="45720" rIns="91440" bIns="45720" rtlCol="0" anchor="ctr"/>
          <a:lstStyle>
            <a:lvl1pPr algn="r">
              <a:defRPr sz="3600">
                <a:solidFill>
                  <a:schemeClr val="bg1"/>
                </a:solidFill>
              </a:defRPr>
            </a:lvl1pPr>
          </a:lstStyle>
          <a:p>
            <a:fld id="{7F5CE407-6216-4202-80E4-A30DC2F709B2}"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914400" rtl="0" eaLnBrk="1" latinLnBrk="0" hangingPunct="1">
        <a:spcBef>
          <a:spcPct val="0"/>
        </a:spcBef>
        <a:buNone/>
        <a:defRPr sz="4600" kern="1200">
          <a:solidFill>
            <a:schemeClr val="accent1"/>
          </a:solidFill>
          <a:latin typeface="+mj-lt"/>
          <a:ea typeface="+mj-ea"/>
          <a:cs typeface="+mj-cs"/>
        </a:defRPr>
      </a:lvl1pPr>
    </p:titleStyle>
    <p:bodyStyle>
      <a:lvl1pPr marL="349250" indent="-349250" algn="l" defTabSz="914400" rtl="0" eaLnBrk="1" latinLnBrk="0" hangingPunct="1">
        <a:spcBef>
          <a:spcPts val="2000"/>
        </a:spcBef>
        <a:buClr>
          <a:schemeClr val="accent1">
            <a:lumMod val="60000"/>
            <a:lumOff val="40000"/>
          </a:schemeClr>
        </a:buClr>
        <a:buSzPct val="110000"/>
        <a:buFont typeface="Wingdings 2" pitchFamily="18" charset="2"/>
        <a:buChar char=""/>
        <a:defRPr sz="2400" kern="1200">
          <a:solidFill>
            <a:schemeClr val="tx1">
              <a:lumMod val="65000"/>
              <a:lumOff val="35000"/>
            </a:schemeClr>
          </a:solidFill>
          <a:latin typeface="+mn-lt"/>
          <a:ea typeface="+mn-ea"/>
          <a:cs typeface="+mn-cs"/>
        </a:defRPr>
      </a:lvl1pPr>
      <a:lvl2pPr marL="685800" indent="-336550" algn="l" defTabSz="914400" rtl="0" eaLnBrk="1" latinLnBrk="0" hangingPunct="1">
        <a:spcBef>
          <a:spcPts val="600"/>
        </a:spcBef>
        <a:buClr>
          <a:schemeClr val="accent1">
            <a:lumMod val="75000"/>
          </a:schemeClr>
        </a:buClr>
        <a:buSzPct val="110000"/>
        <a:buFont typeface="Wingdings 2" pitchFamily="18" charset="2"/>
        <a:buChar char=""/>
        <a:defRPr sz="2200" kern="1200">
          <a:solidFill>
            <a:schemeClr val="tx1">
              <a:lumMod val="65000"/>
              <a:lumOff val="35000"/>
            </a:schemeClr>
          </a:solidFill>
          <a:latin typeface="+mn-lt"/>
          <a:ea typeface="+mn-ea"/>
          <a:cs typeface="+mn-cs"/>
        </a:defRPr>
      </a:lvl2pPr>
      <a:lvl3pPr marL="96837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2000" kern="1200">
          <a:solidFill>
            <a:schemeClr val="tx1">
              <a:lumMod val="65000"/>
              <a:lumOff val="35000"/>
            </a:schemeClr>
          </a:solidFill>
          <a:latin typeface="+mn-lt"/>
          <a:ea typeface="+mn-ea"/>
          <a:cs typeface="+mn-cs"/>
        </a:defRPr>
      </a:lvl3pPr>
      <a:lvl4pPr marL="1263650" indent="-295275" algn="l" defTabSz="914400" rtl="0" eaLnBrk="1" latinLnBrk="0" hangingPunct="1">
        <a:spcBef>
          <a:spcPts val="600"/>
        </a:spcBef>
        <a:buClr>
          <a:schemeClr val="accent1">
            <a:lumMod val="75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4pPr>
      <a:lvl5pPr marL="154622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5pPr>
      <a:lvl6pPr marL="1828800"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6pPr>
      <a:lvl7pPr marL="21177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7pPr>
      <a:lvl8pPr marL="2398713"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8pPr>
      <a:lvl9pPr marL="26892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The English Revolution</a:t>
            </a:r>
            <a:endParaRPr lang="en-US" dirty="0"/>
          </a:p>
        </p:txBody>
      </p:sp>
      <p:sp>
        <p:nvSpPr>
          <p:cNvPr id="3" name="Subtitle 2"/>
          <p:cNvSpPr>
            <a:spLocks noGrp="1"/>
          </p:cNvSpPr>
          <p:nvPr>
            <p:ph type="subTitle" idx="1"/>
          </p:nvPr>
        </p:nvSpPr>
        <p:spPr/>
        <p:txBody>
          <a:bodyPr/>
          <a:lstStyle/>
          <a:p>
            <a:r>
              <a:rPr lang="en-US" dirty="0" smtClean="0"/>
              <a:t>Part 2—</a:t>
            </a:r>
            <a:r>
              <a:rPr lang="en-US" smtClean="0"/>
              <a:t>The Diggers</a:t>
            </a:r>
            <a:endParaRPr lang="en-US"/>
          </a:p>
        </p:txBody>
      </p:sp>
    </p:spTree>
    <p:extLst>
      <p:ext uri="{BB962C8B-B14F-4D97-AF65-F5344CB8AC3E}">
        <p14:creationId xmlns:p14="http://schemas.microsoft.com/office/powerpoint/2010/main" val="15198779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Some have discerned a change between Winstanley’s earlier writings and </a:t>
            </a:r>
            <a:r>
              <a:rPr lang="en-GB" i="1" dirty="0"/>
              <a:t>The</a:t>
            </a:r>
            <a:r>
              <a:rPr lang="en-GB" dirty="0"/>
              <a:t> </a:t>
            </a:r>
            <a:r>
              <a:rPr lang="en-GB" i="1" dirty="0"/>
              <a:t>Law of </a:t>
            </a:r>
            <a:r>
              <a:rPr lang="en-GB" i="1" dirty="0" smtClean="0"/>
              <a:t>Freedom.</a:t>
            </a:r>
            <a:endParaRPr lang="en-GB" dirty="0" smtClean="0"/>
          </a:p>
          <a:p>
            <a:r>
              <a:rPr lang="en-GB" dirty="0" smtClean="0"/>
              <a:t>Compared </a:t>
            </a:r>
            <a:r>
              <a:rPr lang="en-GB" dirty="0"/>
              <a:t>to the anarchic enthusiasm of the writings between 1648 and 1650, the concrete proposals detailed in </a:t>
            </a:r>
            <a:r>
              <a:rPr lang="en-GB" i="1" dirty="0"/>
              <a:t>The Law of Freedom</a:t>
            </a:r>
            <a:r>
              <a:rPr lang="en-GB" dirty="0"/>
              <a:t> can seem authoritarian and domineering</a:t>
            </a:r>
            <a:r>
              <a:rPr lang="en-GB" dirty="0" smtClean="0"/>
              <a:t>.</a:t>
            </a:r>
          </a:p>
        </p:txBody>
      </p:sp>
    </p:spTree>
    <p:extLst>
      <p:ext uri="{BB962C8B-B14F-4D97-AF65-F5344CB8AC3E}">
        <p14:creationId xmlns:p14="http://schemas.microsoft.com/office/powerpoint/2010/main" val="19064297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GB" dirty="0"/>
              <a:t>Winstanley’s essential and unchanging argument was this. The earth belongs to all; it is a common treasury. But covetousness brought it about that some appropriated for themselves what belonged to all. This led to the creation of a power, the state, capable of protecting these ill-gotten gains. </a:t>
            </a:r>
            <a:endParaRPr lang="en-GB" dirty="0" smtClean="0"/>
          </a:p>
          <a:p>
            <a:r>
              <a:rPr lang="en-GB" dirty="0" smtClean="0"/>
              <a:t>Covetous </a:t>
            </a:r>
            <a:r>
              <a:rPr lang="en-GB" dirty="0"/>
              <a:t>appropriation by a few of what belongs to the many is, according to Winstanley, the source of all wars and bloodshed, theft and slavery. If we desire these evils to be eliminated, then the source of those evils, private property, must be abolished. </a:t>
            </a:r>
            <a:endParaRPr lang="en-US" dirty="0"/>
          </a:p>
        </p:txBody>
      </p:sp>
    </p:spTree>
    <p:extLst>
      <p:ext uri="{BB962C8B-B14F-4D97-AF65-F5344CB8AC3E}">
        <p14:creationId xmlns:p14="http://schemas.microsoft.com/office/powerpoint/2010/main" val="39439705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GB" dirty="0"/>
              <a:t>Associated in the popular mind with the Levellers are the group that has come to be known as the Diggers, </a:t>
            </a:r>
            <a:r>
              <a:rPr lang="en-GB" dirty="0" smtClean="0"/>
              <a:t>its name </a:t>
            </a:r>
            <a:r>
              <a:rPr lang="en-GB" dirty="0"/>
              <a:t>coming from an attempt by a group of more radical reformers to appropriate and use some uncultivated common land with a view to feeding the poor. </a:t>
            </a:r>
            <a:endParaRPr lang="en-GB" dirty="0" smtClean="0"/>
          </a:p>
          <a:p>
            <a:r>
              <a:rPr lang="en-GB" dirty="0"/>
              <a:t>As a practical experiment, the whole thing lasted just over a year after which it collapsed under the weight of legal threats and popular resistance. The theoretical outcome was the production of some pamphlets by the writer most closely associated with the Diggers, Gerrard Winstanley. </a:t>
            </a:r>
            <a:endParaRPr lang="en-US" dirty="0"/>
          </a:p>
          <a:p>
            <a:endParaRPr lang="en-US" dirty="0"/>
          </a:p>
        </p:txBody>
      </p:sp>
    </p:spTree>
    <p:extLst>
      <p:ext uri="{BB962C8B-B14F-4D97-AF65-F5344CB8AC3E}">
        <p14:creationId xmlns:p14="http://schemas.microsoft.com/office/powerpoint/2010/main" val="38311727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The Levellers were concerned with political reform first and foremost and with economic reform only in a subsidiary </a:t>
            </a:r>
            <a:r>
              <a:rPr lang="en-GB" dirty="0" smtClean="0"/>
              <a:t>way. </a:t>
            </a:r>
          </a:p>
          <a:p>
            <a:r>
              <a:rPr lang="en-GB" dirty="0" smtClean="0"/>
              <a:t>The </a:t>
            </a:r>
            <a:r>
              <a:rPr lang="en-GB" dirty="0"/>
              <a:t>Diggers were concerned with political reform by economic means. </a:t>
            </a:r>
            <a:endParaRPr lang="en-GB" dirty="0" smtClean="0"/>
          </a:p>
          <a:p>
            <a:r>
              <a:rPr lang="en-GB" dirty="0" smtClean="0"/>
              <a:t>If </a:t>
            </a:r>
            <a:r>
              <a:rPr lang="en-GB" dirty="0"/>
              <a:t>the Levellers were few and the period of their influence brief, the Diggers were even fewer and the time of influence even </a:t>
            </a:r>
            <a:r>
              <a:rPr lang="en-GB"/>
              <a:t>more </a:t>
            </a:r>
            <a:r>
              <a:rPr lang="en-GB" smtClean="0"/>
              <a:t>brief. </a:t>
            </a:r>
            <a:endParaRPr lang="en-GB" dirty="0" smtClean="0"/>
          </a:p>
          <a:p>
            <a:pPr marL="0" indent="0">
              <a:buNone/>
            </a:pPr>
            <a:endParaRPr lang="en-US" dirty="0"/>
          </a:p>
        </p:txBody>
      </p:sp>
    </p:spTree>
    <p:extLst>
      <p:ext uri="{BB962C8B-B14F-4D97-AF65-F5344CB8AC3E}">
        <p14:creationId xmlns:p14="http://schemas.microsoft.com/office/powerpoint/2010/main" val="38568707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GB" dirty="0"/>
              <a:t>The Levellers appealed to the law of nature to support their claims; so too did the Diggers. But whereas the Levellers saw natural law as supporting individual rights, including the right to property, the Diggers saw it as supporting the right of all to the basic means of subsistence which, in the context of the seventeenth century, meant access to land with the rights of the individual limited to a share in the common produce. From the Digger perspective, land is given to all for the good of all and no one may appropriate to himself alone what belongs to all. </a:t>
            </a:r>
            <a:endParaRPr lang="en-US" dirty="0"/>
          </a:p>
        </p:txBody>
      </p:sp>
    </p:spTree>
    <p:extLst>
      <p:ext uri="{BB962C8B-B14F-4D97-AF65-F5344CB8AC3E}">
        <p14:creationId xmlns:p14="http://schemas.microsoft.com/office/powerpoint/2010/main" val="3979307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The Levellers had John Lilburne, Richard Overton and William Walwyn to make their case; </a:t>
            </a:r>
            <a:endParaRPr lang="en-GB" dirty="0" smtClean="0"/>
          </a:p>
          <a:p>
            <a:r>
              <a:rPr lang="en-GB" dirty="0" smtClean="0"/>
              <a:t>the </a:t>
            </a:r>
            <a:r>
              <a:rPr lang="en-GB" dirty="0"/>
              <a:t>Diggers effectively had one man, the semi-mystic Gerrard Winstanley. </a:t>
            </a:r>
            <a:endParaRPr lang="en-GB" dirty="0" smtClean="0"/>
          </a:p>
          <a:p>
            <a:r>
              <a:rPr lang="en-GB" dirty="0" smtClean="0"/>
              <a:t>Winstanley’s </a:t>
            </a:r>
            <a:r>
              <a:rPr lang="en-GB" dirty="0"/>
              <a:t>public activities took place over a very short period, between 1648 and 1652, and the practical side of those activities took place primarily in the year 1649. </a:t>
            </a:r>
            <a:endParaRPr lang="en-US" dirty="0"/>
          </a:p>
        </p:txBody>
      </p:sp>
    </p:spTree>
    <p:extLst>
      <p:ext uri="{BB962C8B-B14F-4D97-AF65-F5344CB8AC3E}">
        <p14:creationId xmlns:p14="http://schemas.microsoft.com/office/powerpoint/2010/main" val="40667187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smtClean="0"/>
              <a:t>In the </a:t>
            </a:r>
            <a:r>
              <a:rPr lang="en-GB" dirty="0"/>
              <a:t>tract, A Declaration of the Poor Oppressed People of England’ (June 1649) written by Winstanley and 44 </a:t>
            </a:r>
            <a:r>
              <a:rPr lang="en-GB" dirty="0" smtClean="0"/>
              <a:t>others, the Levellers disclaim </a:t>
            </a:r>
            <a:r>
              <a:rPr lang="en-GB" dirty="0"/>
              <a:t>any intention to interfere with settled </a:t>
            </a:r>
            <a:r>
              <a:rPr lang="en-GB" dirty="0" smtClean="0"/>
              <a:t>property, </a:t>
            </a:r>
            <a:r>
              <a:rPr lang="en-GB" dirty="0"/>
              <a:t>even though it had been acquired by violence and dishonesty. </a:t>
            </a:r>
            <a:endParaRPr lang="en-US" dirty="0"/>
          </a:p>
        </p:txBody>
      </p:sp>
    </p:spTree>
    <p:extLst>
      <p:ext uri="{BB962C8B-B14F-4D97-AF65-F5344CB8AC3E}">
        <p14:creationId xmlns:p14="http://schemas.microsoft.com/office/powerpoint/2010/main" val="35670788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Apart from his </a:t>
            </a:r>
            <a:r>
              <a:rPr lang="en-GB" dirty="0" err="1"/>
              <a:t>tractarian</a:t>
            </a:r>
            <a:r>
              <a:rPr lang="en-GB" dirty="0"/>
              <a:t> literature, Winstanley produced one substantial book, the </a:t>
            </a:r>
            <a:r>
              <a:rPr lang="en-GB" i="1" dirty="0"/>
              <a:t>Law of Freedom</a:t>
            </a:r>
            <a:r>
              <a:rPr lang="en-GB" dirty="0"/>
              <a:t>, his single most sustained piece of writing, which came out in 1651-1652 towards the end of his active involvement in politics. </a:t>
            </a:r>
            <a:endParaRPr lang="en-GB" dirty="0" smtClean="0"/>
          </a:p>
          <a:p>
            <a:r>
              <a:rPr lang="en-GB" dirty="0" smtClean="0"/>
              <a:t>The </a:t>
            </a:r>
            <a:r>
              <a:rPr lang="en-GB" dirty="0"/>
              <a:t>basic idea of this work is that poverty is the ground of all that restricts and limits human freedom. </a:t>
            </a:r>
            <a:endParaRPr lang="en-GB" dirty="0" smtClean="0"/>
          </a:p>
          <a:p>
            <a:r>
              <a:rPr lang="en-GB" dirty="0"/>
              <a:t>To be free is not just to be unfettered but to be able to use the earth and its produce. </a:t>
            </a:r>
            <a:endParaRPr lang="en-GB" dirty="0" smtClean="0"/>
          </a:p>
        </p:txBody>
      </p:sp>
    </p:spTree>
    <p:extLst>
      <p:ext uri="{BB962C8B-B14F-4D97-AF65-F5344CB8AC3E}">
        <p14:creationId xmlns:p14="http://schemas.microsoft.com/office/powerpoint/2010/main" val="36891219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GB" dirty="0" smtClean="0"/>
              <a:t>Politically</a:t>
            </a:r>
            <a:r>
              <a:rPr lang="en-GB" dirty="0"/>
              <a:t>, Winstanley saw two possible modes of social organisation. </a:t>
            </a:r>
            <a:endParaRPr lang="en-GB" dirty="0" smtClean="0"/>
          </a:p>
          <a:p>
            <a:r>
              <a:rPr lang="en-GB" dirty="0" smtClean="0"/>
              <a:t>One</a:t>
            </a:r>
            <a:r>
              <a:rPr lang="en-GB" dirty="0"/>
              <a:t>, based around the idea of the preservation of all, is at the root of the commonwealth in which all, strong and weak alike, are protected. </a:t>
            </a:r>
            <a:endParaRPr lang="en-GB" dirty="0" smtClean="0"/>
          </a:p>
          <a:p>
            <a:r>
              <a:rPr lang="en-GB" dirty="0" smtClean="0"/>
              <a:t>The </a:t>
            </a:r>
            <a:r>
              <a:rPr lang="en-GB" dirty="0"/>
              <a:t>other, based around the idea of self-preservation, is at the root of royal government and is productive of covetousness and of tyranny. In this latter mode, land is held by some to the exclusion of others and bought and sold as any other commodity. </a:t>
            </a:r>
            <a:endParaRPr lang="en-US" dirty="0"/>
          </a:p>
        </p:txBody>
      </p:sp>
    </p:spTree>
    <p:extLst>
      <p:ext uri="{BB962C8B-B14F-4D97-AF65-F5344CB8AC3E}">
        <p14:creationId xmlns:p14="http://schemas.microsoft.com/office/powerpoint/2010/main" val="19074953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GB" dirty="0"/>
              <a:t>There can be no true equality or liberty unless all land is held in common. </a:t>
            </a:r>
            <a:endParaRPr lang="en-GB" dirty="0" smtClean="0"/>
          </a:p>
          <a:p>
            <a:r>
              <a:rPr lang="en-GB" dirty="0" smtClean="0"/>
              <a:t>In </a:t>
            </a:r>
            <a:r>
              <a:rPr lang="en-GB" dirty="0"/>
              <a:t>a striking anticipation of certain communist tenets, Winstanley would have it that all should have access according to their needs from a common store. </a:t>
            </a:r>
            <a:endParaRPr lang="en-GB" dirty="0" smtClean="0"/>
          </a:p>
          <a:p>
            <a:r>
              <a:rPr lang="en-GB" dirty="0" smtClean="0"/>
              <a:t>In </a:t>
            </a:r>
            <a:r>
              <a:rPr lang="en-GB" dirty="0"/>
              <a:t>a slightly more chilling anticipation, Winstanley would have it that all should be compelled to work productively up to a certain age. Personal property would not be affected by the communalisation of land</a:t>
            </a:r>
            <a:r>
              <a:rPr lang="en-GB" dirty="0" smtClean="0"/>
              <a:t>.</a:t>
            </a:r>
            <a:endParaRPr lang="en-US" dirty="0"/>
          </a:p>
        </p:txBody>
      </p:sp>
    </p:spTree>
    <p:extLst>
      <p:ext uri="{BB962C8B-B14F-4D97-AF65-F5344CB8AC3E}">
        <p14:creationId xmlns:p14="http://schemas.microsoft.com/office/powerpoint/2010/main" val="73972575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reeze">
  <a:themeElements>
    <a:clrScheme name="Breeze">
      <a:dk1>
        <a:sysClr val="windowText" lastClr="000000"/>
      </a:dk1>
      <a:lt1>
        <a:sysClr val="window" lastClr="FFFFFF"/>
      </a:lt1>
      <a:dk2>
        <a:srgbClr val="09213B"/>
      </a:dk2>
      <a:lt2>
        <a:srgbClr val="D5EDF4"/>
      </a:lt2>
      <a:accent1>
        <a:srgbClr val="2C7C9F"/>
      </a:accent1>
      <a:accent2>
        <a:srgbClr val="244A58"/>
      </a:accent2>
      <a:accent3>
        <a:srgbClr val="E2751D"/>
      </a:accent3>
      <a:accent4>
        <a:srgbClr val="FFB400"/>
      </a:accent4>
      <a:accent5>
        <a:srgbClr val="7EB606"/>
      </a:accent5>
      <a:accent6>
        <a:srgbClr val="C00000"/>
      </a:accent6>
      <a:hlink>
        <a:srgbClr val="7030A0"/>
      </a:hlink>
      <a:folHlink>
        <a:srgbClr val="00B0F0"/>
      </a:folHlink>
    </a:clrScheme>
    <a:fontScheme name="Breeze">
      <a:majorFont>
        <a:latin typeface="News Gothic MT"/>
        <a:ea typeface=""/>
        <a:cs typeface=""/>
        <a:font script="Jpan" typeface="ＭＳ Ｐゴシック"/>
        <a:font script="Hans" typeface="宋体"/>
        <a:font script="Hant" typeface="新細明體"/>
      </a:majorFont>
      <a:minorFont>
        <a:latin typeface="News Gothic MT"/>
        <a:ea typeface=""/>
        <a:cs typeface=""/>
        <a:font script="Jpan" typeface="ＭＳ Ｐゴシック"/>
        <a:font script="Hans" typeface="宋体"/>
        <a:font script="Hant" typeface="新細明體"/>
      </a:minorFont>
    </a:fontScheme>
    <a:fmtScheme name="Breeze">
      <a:fillStyleLst>
        <a:solidFill>
          <a:schemeClr val="phClr"/>
        </a:solidFill>
        <a:gradFill rotWithShape="1">
          <a:gsLst>
            <a:gs pos="31000">
              <a:schemeClr val="phClr">
                <a:tint val="100000"/>
                <a:shade val="100000"/>
                <a:satMod val="120000"/>
              </a:schemeClr>
            </a:gs>
            <a:gs pos="100000">
              <a:schemeClr val="phClr">
                <a:tint val="50000"/>
                <a:satMod val="150000"/>
              </a:schemeClr>
            </a:gs>
          </a:gsLst>
          <a:lin ang="5400000" scaled="1"/>
        </a:gradFill>
        <a:gradFill rotWithShape="1">
          <a:gsLst>
            <a:gs pos="0">
              <a:schemeClr val="phClr">
                <a:shade val="100000"/>
                <a:satMod val="120000"/>
              </a:schemeClr>
            </a:gs>
            <a:gs pos="69000">
              <a:schemeClr val="phClr">
                <a:tint val="80000"/>
                <a:shade val="100000"/>
                <a:satMod val="150000"/>
              </a:schemeClr>
            </a:gs>
            <a:gs pos="100000">
              <a:schemeClr val="phClr">
                <a:tint val="50000"/>
                <a:shade val="100000"/>
                <a:satMod val="150000"/>
              </a:schemeClr>
            </a:gs>
          </a:gsLst>
          <a:path path="circle">
            <a:fillToRect l="100000" t="100000" r="100000" b="100000"/>
          </a:path>
        </a:gradFill>
      </a:fillStyleLst>
      <a:lnStyleLst>
        <a:ln w="12700" cap="flat" cmpd="sng" algn="ctr">
          <a:solidFill>
            <a:schemeClr val="phClr">
              <a:shade val="95000"/>
              <a:satMod val="105000"/>
            </a:schemeClr>
          </a:solidFill>
          <a:prstDash val="solid"/>
        </a:ln>
        <a:ln w="25400" cap="flat" cmpd="dbl" algn="ctr">
          <a:solidFill>
            <a:schemeClr val="phClr"/>
          </a:solidFill>
          <a:prstDash val="solid"/>
        </a:ln>
        <a:ln w="31750" cap="flat" cmpd="dbl" algn="ctr">
          <a:solidFill>
            <a:schemeClr val="phClr"/>
          </a:solidFill>
          <a:prstDash val="solid"/>
        </a:ln>
      </a:lnStyleLst>
      <a:effectStyleLst>
        <a:effectStyle>
          <a:effectLst/>
        </a:effectStyle>
        <a:effectStyle>
          <a:effectLst>
            <a:outerShdw blurRad="63500" dist="25400" dir="5400000" sx="101000" sy="101000" rotWithShape="0">
              <a:srgbClr val="000000">
                <a:alpha val="40000"/>
              </a:srgbClr>
            </a:outerShdw>
          </a:effectLst>
        </a:effectStyle>
        <a:effectStyle>
          <a:effectLst>
            <a:innerShdw blurRad="127000" dist="25400" dir="13500000">
              <a:srgbClr val="C0C0C0">
                <a:alpha val="75000"/>
              </a:srgbClr>
            </a:innerShdw>
            <a:outerShdw blurRad="88900" dist="25400" dir="5400000" sx="102000" sy="102000" algn="ctr" rotWithShape="0">
              <a:srgbClr val="C0C0C0">
                <a:alpha val="40000"/>
              </a:srgbClr>
            </a:outerShdw>
          </a:effectLst>
          <a:scene3d>
            <a:camera prst="perspectiveLeft" fov="300000"/>
            <a:lightRig rig="soft" dir="l">
              <a:rot lat="0" lon="0" rev="4200000"/>
            </a:lightRig>
          </a:scene3d>
          <a:sp3d extrusionH="38100" prstMaterial="powder">
            <a:bevelT w="50800" h="88900" prst="convex"/>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blipFill rotWithShape="1">
          <a:blip xmlns:r="http://schemas.openxmlformats.org/officeDocument/2006/relationships" r:embed="rId1">
            <a:duotone>
              <a:schemeClr val="phClr">
                <a:shade val="40000"/>
                <a:satMod val="400000"/>
              </a:schemeClr>
              <a:schemeClr val="phClr">
                <a:tint val="10000"/>
                <a:satMod val="20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Breeze.thmx</Template>
  <TotalTime>11</TotalTime>
  <Words>792</Words>
  <Application>Microsoft Macintosh PowerPoint</Application>
  <PresentationFormat>On-screen Show (4:3)</PresentationFormat>
  <Paragraphs>25</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Breeze</vt:lpstr>
      <vt:lpstr>The English Revolution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UCD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English Revolution</dc:title>
  <dc:creator>Gerard Casey</dc:creator>
  <cp:lastModifiedBy>Gerard Casey</cp:lastModifiedBy>
  <cp:revision>8</cp:revision>
  <dcterms:created xsi:type="dcterms:W3CDTF">2014-08-05T09:41:45Z</dcterms:created>
  <dcterms:modified xsi:type="dcterms:W3CDTF">2014-08-10T07:32:30Z</dcterms:modified>
</cp:coreProperties>
</file>