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41"/>
  </p:notesMasterIdLst>
  <p:sldIdLst>
    <p:sldId id="256" r:id="rId2"/>
    <p:sldId id="294"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 id="278" r:id="rId25"/>
    <p:sldId id="279" r:id="rId26"/>
    <p:sldId id="281" r:id="rId27"/>
    <p:sldId id="282" r:id="rId28"/>
    <p:sldId id="283" r:id="rId29"/>
    <p:sldId id="284" r:id="rId30"/>
    <p:sldId id="285" r:id="rId31"/>
    <p:sldId id="286" r:id="rId32"/>
    <p:sldId id="287" r:id="rId33"/>
    <p:sldId id="288" r:id="rId34"/>
    <p:sldId id="289" r:id="rId35"/>
    <p:sldId id="280" r:id="rId36"/>
    <p:sldId id="290" r:id="rId37"/>
    <p:sldId id="291" r:id="rId38"/>
    <p:sldId id="292" r:id="rId39"/>
    <p:sldId id="293" r:id="rId4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110" d="100"/>
          <a:sy n="110" d="100"/>
        </p:scale>
        <p:origin x="-240" y="-10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46" Type="http://schemas.openxmlformats.org/officeDocument/2006/relationships/tableStyles" Target="tableStyles.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9" Type="http://schemas.openxmlformats.org/officeDocument/2006/relationships/slide" Target="slides/slide8.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33" Type="http://schemas.openxmlformats.org/officeDocument/2006/relationships/slide" Target="slides/slide32.xml"/><Relationship Id="rId34" Type="http://schemas.openxmlformats.org/officeDocument/2006/relationships/slide" Target="slides/slide33.xml"/><Relationship Id="rId35" Type="http://schemas.openxmlformats.org/officeDocument/2006/relationships/slide" Target="slides/slide34.xml"/><Relationship Id="rId36" Type="http://schemas.openxmlformats.org/officeDocument/2006/relationships/slide" Target="slides/slide35.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37" Type="http://schemas.openxmlformats.org/officeDocument/2006/relationships/slide" Target="slides/slide36.xml"/><Relationship Id="rId38" Type="http://schemas.openxmlformats.org/officeDocument/2006/relationships/slide" Target="slides/slide37.xml"/><Relationship Id="rId39" Type="http://schemas.openxmlformats.org/officeDocument/2006/relationships/slide" Target="slides/slide38.xml"/><Relationship Id="rId40" Type="http://schemas.openxmlformats.org/officeDocument/2006/relationships/slide" Target="slides/slide39.xml"/><Relationship Id="rId41" Type="http://schemas.openxmlformats.org/officeDocument/2006/relationships/notesMaster" Target="notesMasters/notesMaster1.xml"/><Relationship Id="rId42" Type="http://schemas.openxmlformats.org/officeDocument/2006/relationships/printerSettings" Target="printerSettings/printerSettings1.bin"/><Relationship Id="rId43" Type="http://schemas.openxmlformats.org/officeDocument/2006/relationships/presProps" Target="presProps.xml"/><Relationship Id="rId44" Type="http://schemas.openxmlformats.org/officeDocument/2006/relationships/viewProps" Target="viewProps.xml"/><Relationship Id="rId45"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506B913-CEC7-384C-9676-0681E109D256}" type="datetimeFigureOut">
              <a:rPr lang="en-US" smtClean="0"/>
              <a:t>12/11/2013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04F8372-038D-B743-B7C8-57D3ABBB3CE8}" type="slidenum">
              <a:rPr lang="en-US" smtClean="0"/>
              <a:t>‹#›</a:t>
            </a:fld>
            <a:endParaRPr lang="en-US"/>
          </a:p>
        </p:txBody>
      </p:sp>
    </p:spTree>
    <p:extLst>
      <p:ext uri="{BB962C8B-B14F-4D97-AF65-F5344CB8AC3E}">
        <p14:creationId xmlns:p14="http://schemas.microsoft.com/office/powerpoint/2010/main" val="1640678278"/>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7.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8.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9.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0.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2.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3.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4.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5.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6.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7.xml"/></Relationships>
</file>

<file path=ppt/notesSlides/_rels/notesSlide2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8.xml"/></Relationships>
</file>

<file path=ppt/notesSlides/_rels/notesSlide2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9.xml"/></Relationships>
</file>

<file path=ppt/notesSlides/_rels/notesSlide2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0.xml"/></Relationships>
</file>

<file path=ppt/notesSlides/_rels/notesSlide2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3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2.xml"/></Relationships>
</file>

<file path=ppt/notesSlides/_rels/notesSlide3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3.xml"/></Relationships>
</file>

<file path=ppt/notesSlides/_rels/notesSlide3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4.xml"/></Relationships>
</file>

<file path=ppt/notesSlides/_rels/notesSlide3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5.xml"/></Relationships>
</file>

<file path=ppt/notesSlides/_rels/notesSlide3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6.xml"/></Relationships>
</file>

<file path=ppt/notesSlides/_rels/notesSlide3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7.xml"/></Relationships>
</file>

<file path=ppt/notesSlides/_rels/notesSlide3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8.xml"/></Relationships>
</file>

<file path=ppt/notesSlides/_rels/notesSlide3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9.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04F8372-038D-B743-B7C8-57D3ABBB3CE8}" type="slidenum">
              <a:rPr lang="en-US" smtClean="0"/>
              <a:t>1</a:t>
            </a:fld>
            <a:endParaRPr lang="en-US"/>
          </a:p>
        </p:txBody>
      </p:sp>
    </p:spTree>
    <p:extLst>
      <p:ext uri="{BB962C8B-B14F-4D97-AF65-F5344CB8AC3E}">
        <p14:creationId xmlns:p14="http://schemas.microsoft.com/office/powerpoint/2010/main" val="64224585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04F8372-038D-B743-B7C8-57D3ABBB3CE8}" type="slidenum">
              <a:rPr lang="en-US" smtClean="0"/>
              <a:t>12</a:t>
            </a:fld>
            <a:endParaRPr lang="en-US"/>
          </a:p>
        </p:txBody>
      </p:sp>
    </p:spTree>
    <p:extLst>
      <p:ext uri="{BB962C8B-B14F-4D97-AF65-F5344CB8AC3E}">
        <p14:creationId xmlns:p14="http://schemas.microsoft.com/office/powerpoint/2010/main" val="412990448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04F8372-038D-B743-B7C8-57D3ABBB3CE8}" type="slidenum">
              <a:rPr lang="en-US" smtClean="0"/>
              <a:t>13</a:t>
            </a:fld>
            <a:endParaRPr lang="en-US"/>
          </a:p>
        </p:txBody>
      </p:sp>
    </p:spTree>
    <p:extLst>
      <p:ext uri="{BB962C8B-B14F-4D97-AF65-F5344CB8AC3E}">
        <p14:creationId xmlns:p14="http://schemas.microsoft.com/office/powerpoint/2010/main" val="180528155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04F8372-038D-B743-B7C8-57D3ABBB3CE8}" type="slidenum">
              <a:rPr lang="en-US" smtClean="0"/>
              <a:t>14</a:t>
            </a:fld>
            <a:endParaRPr lang="en-US"/>
          </a:p>
        </p:txBody>
      </p:sp>
    </p:spTree>
    <p:extLst>
      <p:ext uri="{BB962C8B-B14F-4D97-AF65-F5344CB8AC3E}">
        <p14:creationId xmlns:p14="http://schemas.microsoft.com/office/powerpoint/2010/main" val="362464104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04F8372-038D-B743-B7C8-57D3ABBB3CE8}" type="slidenum">
              <a:rPr lang="en-US" smtClean="0"/>
              <a:t>15</a:t>
            </a:fld>
            <a:endParaRPr lang="en-US"/>
          </a:p>
        </p:txBody>
      </p:sp>
    </p:spTree>
    <p:extLst>
      <p:ext uri="{BB962C8B-B14F-4D97-AF65-F5344CB8AC3E}">
        <p14:creationId xmlns:p14="http://schemas.microsoft.com/office/powerpoint/2010/main" val="42178554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04F8372-038D-B743-B7C8-57D3ABBB3CE8}" type="slidenum">
              <a:rPr lang="en-US" smtClean="0"/>
              <a:t>16</a:t>
            </a:fld>
            <a:endParaRPr lang="en-US"/>
          </a:p>
        </p:txBody>
      </p:sp>
    </p:spTree>
    <p:extLst>
      <p:ext uri="{BB962C8B-B14F-4D97-AF65-F5344CB8AC3E}">
        <p14:creationId xmlns:p14="http://schemas.microsoft.com/office/powerpoint/2010/main" val="399741771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04F8372-038D-B743-B7C8-57D3ABBB3CE8}" type="slidenum">
              <a:rPr lang="en-US" smtClean="0"/>
              <a:t>17</a:t>
            </a:fld>
            <a:endParaRPr lang="en-US"/>
          </a:p>
        </p:txBody>
      </p:sp>
    </p:spTree>
    <p:extLst>
      <p:ext uri="{BB962C8B-B14F-4D97-AF65-F5344CB8AC3E}">
        <p14:creationId xmlns:p14="http://schemas.microsoft.com/office/powerpoint/2010/main" val="349121114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04F8372-038D-B743-B7C8-57D3ABBB3CE8}" type="slidenum">
              <a:rPr lang="en-US" smtClean="0"/>
              <a:t>18</a:t>
            </a:fld>
            <a:endParaRPr lang="en-US"/>
          </a:p>
        </p:txBody>
      </p:sp>
    </p:spTree>
    <p:extLst>
      <p:ext uri="{BB962C8B-B14F-4D97-AF65-F5344CB8AC3E}">
        <p14:creationId xmlns:p14="http://schemas.microsoft.com/office/powerpoint/2010/main" val="256898957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04F8372-038D-B743-B7C8-57D3ABBB3CE8}" type="slidenum">
              <a:rPr lang="en-US" smtClean="0"/>
              <a:t>19</a:t>
            </a:fld>
            <a:endParaRPr lang="en-US"/>
          </a:p>
        </p:txBody>
      </p:sp>
    </p:spTree>
    <p:extLst>
      <p:ext uri="{BB962C8B-B14F-4D97-AF65-F5344CB8AC3E}">
        <p14:creationId xmlns:p14="http://schemas.microsoft.com/office/powerpoint/2010/main" val="101991295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04F8372-038D-B743-B7C8-57D3ABBB3CE8}" type="slidenum">
              <a:rPr lang="en-US" smtClean="0"/>
              <a:t>20</a:t>
            </a:fld>
            <a:endParaRPr lang="en-US"/>
          </a:p>
        </p:txBody>
      </p:sp>
    </p:spTree>
    <p:extLst>
      <p:ext uri="{BB962C8B-B14F-4D97-AF65-F5344CB8AC3E}">
        <p14:creationId xmlns:p14="http://schemas.microsoft.com/office/powerpoint/2010/main" val="268092819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04F8372-038D-B743-B7C8-57D3ABBB3CE8}" type="slidenum">
              <a:rPr lang="en-US" smtClean="0"/>
              <a:t>21</a:t>
            </a:fld>
            <a:endParaRPr lang="en-US"/>
          </a:p>
        </p:txBody>
      </p:sp>
    </p:spTree>
    <p:extLst>
      <p:ext uri="{BB962C8B-B14F-4D97-AF65-F5344CB8AC3E}">
        <p14:creationId xmlns:p14="http://schemas.microsoft.com/office/powerpoint/2010/main" val="201044481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04F8372-038D-B743-B7C8-57D3ABBB3CE8}" type="slidenum">
              <a:rPr lang="en-US" smtClean="0"/>
              <a:t>2</a:t>
            </a:fld>
            <a:endParaRPr lang="en-US"/>
          </a:p>
        </p:txBody>
      </p:sp>
    </p:spTree>
    <p:extLst>
      <p:ext uri="{BB962C8B-B14F-4D97-AF65-F5344CB8AC3E}">
        <p14:creationId xmlns:p14="http://schemas.microsoft.com/office/powerpoint/2010/main" val="31936708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04F8372-038D-B743-B7C8-57D3ABBB3CE8}" type="slidenum">
              <a:rPr lang="en-US" smtClean="0"/>
              <a:t>22</a:t>
            </a:fld>
            <a:endParaRPr lang="en-US"/>
          </a:p>
        </p:txBody>
      </p:sp>
    </p:spTree>
    <p:extLst>
      <p:ext uri="{BB962C8B-B14F-4D97-AF65-F5344CB8AC3E}">
        <p14:creationId xmlns:p14="http://schemas.microsoft.com/office/powerpoint/2010/main" val="844754130"/>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04F8372-038D-B743-B7C8-57D3ABBB3CE8}" type="slidenum">
              <a:rPr lang="en-US" smtClean="0"/>
              <a:t>23</a:t>
            </a:fld>
            <a:endParaRPr lang="en-US"/>
          </a:p>
        </p:txBody>
      </p:sp>
    </p:spTree>
    <p:extLst>
      <p:ext uri="{BB962C8B-B14F-4D97-AF65-F5344CB8AC3E}">
        <p14:creationId xmlns:p14="http://schemas.microsoft.com/office/powerpoint/2010/main" val="33949657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04F8372-038D-B743-B7C8-57D3ABBB3CE8}" type="slidenum">
              <a:rPr lang="en-US" smtClean="0"/>
              <a:t>24</a:t>
            </a:fld>
            <a:endParaRPr lang="en-US"/>
          </a:p>
        </p:txBody>
      </p:sp>
    </p:spTree>
    <p:extLst>
      <p:ext uri="{BB962C8B-B14F-4D97-AF65-F5344CB8AC3E}">
        <p14:creationId xmlns:p14="http://schemas.microsoft.com/office/powerpoint/2010/main" val="152055203"/>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04F8372-038D-B743-B7C8-57D3ABBB3CE8}" type="slidenum">
              <a:rPr lang="en-US" smtClean="0"/>
              <a:t>25</a:t>
            </a:fld>
            <a:endParaRPr lang="en-US"/>
          </a:p>
        </p:txBody>
      </p:sp>
    </p:spTree>
    <p:extLst>
      <p:ext uri="{BB962C8B-B14F-4D97-AF65-F5344CB8AC3E}">
        <p14:creationId xmlns:p14="http://schemas.microsoft.com/office/powerpoint/2010/main" val="2248954218"/>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04F8372-038D-B743-B7C8-57D3ABBB3CE8}" type="slidenum">
              <a:rPr lang="en-US" smtClean="0"/>
              <a:t>26</a:t>
            </a:fld>
            <a:endParaRPr lang="en-US"/>
          </a:p>
        </p:txBody>
      </p:sp>
    </p:spTree>
    <p:extLst>
      <p:ext uri="{BB962C8B-B14F-4D97-AF65-F5344CB8AC3E}">
        <p14:creationId xmlns:p14="http://schemas.microsoft.com/office/powerpoint/2010/main" val="2262213156"/>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04F8372-038D-B743-B7C8-57D3ABBB3CE8}" type="slidenum">
              <a:rPr lang="en-US" smtClean="0"/>
              <a:t>27</a:t>
            </a:fld>
            <a:endParaRPr lang="en-US"/>
          </a:p>
        </p:txBody>
      </p:sp>
    </p:spTree>
    <p:extLst>
      <p:ext uri="{BB962C8B-B14F-4D97-AF65-F5344CB8AC3E}">
        <p14:creationId xmlns:p14="http://schemas.microsoft.com/office/powerpoint/2010/main" val="1923152365"/>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04F8372-038D-B743-B7C8-57D3ABBB3CE8}" type="slidenum">
              <a:rPr lang="en-US" smtClean="0"/>
              <a:t>28</a:t>
            </a:fld>
            <a:endParaRPr lang="en-US"/>
          </a:p>
        </p:txBody>
      </p:sp>
    </p:spTree>
    <p:extLst>
      <p:ext uri="{BB962C8B-B14F-4D97-AF65-F5344CB8AC3E}">
        <p14:creationId xmlns:p14="http://schemas.microsoft.com/office/powerpoint/2010/main" val="2604428555"/>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04F8372-038D-B743-B7C8-57D3ABBB3CE8}" type="slidenum">
              <a:rPr lang="en-US" smtClean="0"/>
              <a:t>29</a:t>
            </a:fld>
            <a:endParaRPr lang="en-US"/>
          </a:p>
        </p:txBody>
      </p:sp>
    </p:spTree>
    <p:extLst>
      <p:ext uri="{BB962C8B-B14F-4D97-AF65-F5344CB8AC3E}">
        <p14:creationId xmlns:p14="http://schemas.microsoft.com/office/powerpoint/2010/main" val="3238029959"/>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04F8372-038D-B743-B7C8-57D3ABBB3CE8}" type="slidenum">
              <a:rPr lang="en-US" smtClean="0"/>
              <a:t>30</a:t>
            </a:fld>
            <a:endParaRPr lang="en-US"/>
          </a:p>
        </p:txBody>
      </p:sp>
    </p:spTree>
    <p:extLst>
      <p:ext uri="{BB962C8B-B14F-4D97-AF65-F5344CB8AC3E}">
        <p14:creationId xmlns:p14="http://schemas.microsoft.com/office/powerpoint/2010/main" val="3895588135"/>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04F8372-038D-B743-B7C8-57D3ABBB3CE8}" type="slidenum">
              <a:rPr lang="en-US" smtClean="0"/>
              <a:t>31</a:t>
            </a:fld>
            <a:endParaRPr lang="en-US"/>
          </a:p>
        </p:txBody>
      </p:sp>
    </p:spTree>
    <p:extLst>
      <p:ext uri="{BB962C8B-B14F-4D97-AF65-F5344CB8AC3E}">
        <p14:creationId xmlns:p14="http://schemas.microsoft.com/office/powerpoint/2010/main" val="195021371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04F8372-038D-B743-B7C8-57D3ABBB3CE8}" type="slidenum">
              <a:rPr lang="en-US" smtClean="0"/>
              <a:t>3</a:t>
            </a:fld>
            <a:endParaRPr lang="en-US"/>
          </a:p>
        </p:txBody>
      </p:sp>
    </p:spTree>
    <p:extLst>
      <p:ext uri="{BB962C8B-B14F-4D97-AF65-F5344CB8AC3E}">
        <p14:creationId xmlns:p14="http://schemas.microsoft.com/office/powerpoint/2010/main" val="2497488429"/>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04F8372-038D-B743-B7C8-57D3ABBB3CE8}" type="slidenum">
              <a:rPr lang="en-US" smtClean="0"/>
              <a:t>32</a:t>
            </a:fld>
            <a:endParaRPr lang="en-US"/>
          </a:p>
        </p:txBody>
      </p:sp>
    </p:spTree>
    <p:extLst>
      <p:ext uri="{BB962C8B-B14F-4D97-AF65-F5344CB8AC3E}">
        <p14:creationId xmlns:p14="http://schemas.microsoft.com/office/powerpoint/2010/main" val="2715250473"/>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04F8372-038D-B743-B7C8-57D3ABBB3CE8}" type="slidenum">
              <a:rPr lang="en-US" smtClean="0"/>
              <a:t>33</a:t>
            </a:fld>
            <a:endParaRPr lang="en-US"/>
          </a:p>
        </p:txBody>
      </p:sp>
    </p:spTree>
    <p:extLst>
      <p:ext uri="{BB962C8B-B14F-4D97-AF65-F5344CB8AC3E}">
        <p14:creationId xmlns:p14="http://schemas.microsoft.com/office/powerpoint/2010/main" val="4157849753"/>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04F8372-038D-B743-B7C8-57D3ABBB3CE8}" type="slidenum">
              <a:rPr lang="en-US" smtClean="0"/>
              <a:t>34</a:t>
            </a:fld>
            <a:endParaRPr lang="en-US"/>
          </a:p>
        </p:txBody>
      </p:sp>
    </p:spTree>
    <p:extLst>
      <p:ext uri="{BB962C8B-B14F-4D97-AF65-F5344CB8AC3E}">
        <p14:creationId xmlns:p14="http://schemas.microsoft.com/office/powerpoint/2010/main" val="2168920551"/>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04F8372-038D-B743-B7C8-57D3ABBB3CE8}" type="slidenum">
              <a:rPr lang="en-US" smtClean="0"/>
              <a:t>35</a:t>
            </a:fld>
            <a:endParaRPr lang="en-US"/>
          </a:p>
        </p:txBody>
      </p:sp>
    </p:spTree>
    <p:extLst>
      <p:ext uri="{BB962C8B-B14F-4D97-AF65-F5344CB8AC3E}">
        <p14:creationId xmlns:p14="http://schemas.microsoft.com/office/powerpoint/2010/main" val="2407274461"/>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04F8372-038D-B743-B7C8-57D3ABBB3CE8}" type="slidenum">
              <a:rPr lang="en-US" smtClean="0"/>
              <a:t>36</a:t>
            </a:fld>
            <a:endParaRPr lang="en-US"/>
          </a:p>
        </p:txBody>
      </p:sp>
    </p:spTree>
    <p:extLst>
      <p:ext uri="{BB962C8B-B14F-4D97-AF65-F5344CB8AC3E}">
        <p14:creationId xmlns:p14="http://schemas.microsoft.com/office/powerpoint/2010/main" val="1776670392"/>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04F8372-038D-B743-B7C8-57D3ABBB3CE8}" type="slidenum">
              <a:rPr lang="en-US" smtClean="0"/>
              <a:t>37</a:t>
            </a:fld>
            <a:endParaRPr lang="en-US"/>
          </a:p>
        </p:txBody>
      </p:sp>
    </p:spTree>
    <p:extLst>
      <p:ext uri="{BB962C8B-B14F-4D97-AF65-F5344CB8AC3E}">
        <p14:creationId xmlns:p14="http://schemas.microsoft.com/office/powerpoint/2010/main" val="3403050498"/>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04F8372-038D-B743-B7C8-57D3ABBB3CE8}" type="slidenum">
              <a:rPr lang="en-US" smtClean="0"/>
              <a:t>38</a:t>
            </a:fld>
            <a:endParaRPr lang="en-US"/>
          </a:p>
        </p:txBody>
      </p:sp>
    </p:spTree>
    <p:extLst>
      <p:ext uri="{BB962C8B-B14F-4D97-AF65-F5344CB8AC3E}">
        <p14:creationId xmlns:p14="http://schemas.microsoft.com/office/powerpoint/2010/main" val="1577856783"/>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04F8372-038D-B743-B7C8-57D3ABBB3CE8}" type="slidenum">
              <a:rPr lang="en-US" smtClean="0"/>
              <a:t>39</a:t>
            </a:fld>
            <a:endParaRPr lang="en-US"/>
          </a:p>
        </p:txBody>
      </p:sp>
    </p:spTree>
    <p:extLst>
      <p:ext uri="{BB962C8B-B14F-4D97-AF65-F5344CB8AC3E}">
        <p14:creationId xmlns:p14="http://schemas.microsoft.com/office/powerpoint/2010/main" val="230946369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04F8372-038D-B743-B7C8-57D3ABBB3CE8}" type="slidenum">
              <a:rPr lang="en-US" smtClean="0"/>
              <a:t>4</a:t>
            </a:fld>
            <a:endParaRPr lang="en-US"/>
          </a:p>
        </p:txBody>
      </p:sp>
    </p:spTree>
    <p:extLst>
      <p:ext uri="{BB962C8B-B14F-4D97-AF65-F5344CB8AC3E}">
        <p14:creationId xmlns:p14="http://schemas.microsoft.com/office/powerpoint/2010/main" val="362330697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04F8372-038D-B743-B7C8-57D3ABBB3CE8}" type="slidenum">
              <a:rPr lang="en-US" smtClean="0"/>
              <a:t>7</a:t>
            </a:fld>
            <a:endParaRPr lang="en-US"/>
          </a:p>
        </p:txBody>
      </p:sp>
    </p:spTree>
    <p:extLst>
      <p:ext uri="{BB962C8B-B14F-4D97-AF65-F5344CB8AC3E}">
        <p14:creationId xmlns:p14="http://schemas.microsoft.com/office/powerpoint/2010/main" val="336483761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04F8372-038D-B743-B7C8-57D3ABBB3CE8}" type="slidenum">
              <a:rPr lang="en-US" smtClean="0"/>
              <a:t>8</a:t>
            </a:fld>
            <a:endParaRPr lang="en-US"/>
          </a:p>
        </p:txBody>
      </p:sp>
    </p:spTree>
    <p:extLst>
      <p:ext uri="{BB962C8B-B14F-4D97-AF65-F5344CB8AC3E}">
        <p14:creationId xmlns:p14="http://schemas.microsoft.com/office/powerpoint/2010/main" val="27026309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04F8372-038D-B743-B7C8-57D3ABBB3CE8}" type="slidenum">
              <a:rPr lang="en-US" smtClean="0"/>
              <a:t>9</a:t>
            </a:fld>
            <a:endParaRPr lang="en-US"/>
          </a:p>
        </p:txBody>
      </p:sp>
    </p:spTree>
    <p:extLst>
      <p:ext uri="{BB962C8B-B14F-4D97-AF65-F5344CB8AC3E}">
        <p14:creationId xmlns:p14="http://schemas.microsoft.com/office/powerpoint/2010/main" val="416426607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04F8372-038D-B743-B7C8-57D3ABBB3CE8}" type="slidenum">
              <a:rPr lang="en-US" smtClean="0"/>
              <a:t>10</a:t>
            </a:fld>
            <a:endParaRPr lang="en-US"/>
          </a:p>
        </p:txBody>
      </p:sp>
    </p:spTree>
    <p:extLst>
      <p:ext uri="{BB962C8B-B14F-4D97-AF65-F5344CB8AC3E}">
        <p14:creationId xmlns:p14="http://schemas.microsoft.com/office/powerpoint/2010/main" val="215740711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04F8372-038D-B743-B7C8-57D3ABBB3CE8}" type="slidenum">
              <a:rPr lang="en-US" smtClean="0"/>
              <a:t>11</a:t>
            </a:fld>
            <a:endParaRPr lang="en-US"/>
          </a:p>
        </p:txBody>
      </p:sp>
    </p:spTree>
    <p:extLst>
      <p:ext uri="{BB962C8B-B14F-4D97-AF65-F5344CB8AC3E}">
        <p14:creationId xmlns:p14="http://schemas.microsoft.com/office/powerpoint/2010/main" val="424224749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3186953" y="268288"/>
            <a:ext cx="5669280" cy="39003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8" name="Rectangle 7"/>
          <p:cNvSpPr/>
          <p:nvPr/>
        </p:nvSpPr>
        <p:spPr>
          <a:xfrm>
            <a:off x="268940" y="268288"/>
            <a:ext cx="182880" cy="3886853"/>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ctrTitle"/>
          </p:nvPr>
        </p:nvSpPr>
        <p:spPr>
          <a:xfrm>
            <a:off x="3200400" y="4208929"/>
            <a:ext cx="5458968" cy="1048684"/>
          </a:xfrm>
        </p:spPr>
        <p:txBody>
          <a:bodyPr vert="horz" lIns="91440" tIns="45720" rIns="91440" bIns="45720" rtlCol="0" anchor="b" anchorCtr="0">
            <a:normAutofit/>
          </a:bodyPr>
          <a:lstStyle>
            <a:lvl1pPr algn="l" defTabSz="914400" rtl="0" eaLnBrk="1" latinLnBrk="0" hangingPunct="1">
              <a:spcBef>
                <a:spcPct val="0"/>
              </a:spcBef>
              <a:buNone/>
              <a:defRPr sz="4600" kern="1200">
                <a:solidFill>
                  <a:schemeClr val="accent1"/>
                </a:solidFill>
                <a:latin typeface="+mj-lt"/>
                <a:ea typeface="+mj-ea"/>
                <a:cs typeface="+mj-cs"/>
              </a:defRPr>
            </a:lvl1pPr>
          </a:lstStyle>
          <a:p>
            <a:r>
              <a:rPr lang="ga-IE" smtClean="0"/>
              <a:t>Click to edit Master title style</a:t>
            </a:r>
            <a:endParaRPr/>
          </a:p>
        </p:txBody>
      </p:sp>
      <p:sp>
        <p:nvSpPr>
          <p:cNvPr id="3" name="Subtitle 2"/>
          <p:cNvSpPr>
            <a:spLocks noGrp="1"/>
          </p:cNvSpPr>
          <p:nvPr>
            <p:ph type="subTitle" idx="1"/>
          </p:nvPr>
        </p:nvSpPr>
        <p:spPr>
          <a:xfrm>
            <a:off x="3200400" y="5257800"/>
            <a:ext cx="5458968" cy="621792"/>
          </a:xfrm>
        </p:spPr>
        <p:txBody>
          <a:bodyPr vert="horz" lIns="91440" tIns="45720" rIns="91440" bIns="45720" rtlCol="0">
            <a:normAutofit/>
          </a:bodyPr>
          <a:lstStyle>
            <a:lvl1pPr marL="0" indent="0" algn="l" defTabSz="914400" rtl="0" eaLnBrk="1" latinLnBrk="0" hangingPunct="1">
              <a:spcBef>
                <a:spcPts val="0"/>
              </a:spcBef>
              <a:buClr>
                <a:schemeClr val="accent1"/>
              </a:buClr>
              <a:buSzPct val="100000"/>
              <a:buFont typeface="Wingdings 2" pitchFamily="18" charset="2"/>
              <a:buNone/>
              <a:defRPr sz="1600" kern="1200">
                <a:solidFill>
                  <a:schemeClr val="tx2"/>
                </a:solidFill>
                <a:latin typeface="+mn-lt"/>
                <a:ea typeface="+mn-ea"/>
                <a:cs typeface="+mn-c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ga-IE" smtClean="0"/>
              <a:t>Click to edit Master subtitle style</a:t>
            </a:r>
            <a:endParaRPr dirty="0"/>
          </a:p>
        </p:txBody>
      </p:sp>
      <p:sp>
        <p:nvSpPr>
          <p:cNvPr id="4" name="Date Placeholder 3"/>
          <p:cNvSpPr>
            <a:spLocks noGrp="1"/>
          </p:cNvSpPr>
          <p:nvPr>
            <p:ph type="dt" sz="half" idx="10"/>
          </p:nvPr>
        </p:nvSpPr>
        <p:spPr>
          <a:xfrm>
            <a:off x="3276600" y="390525"/>
            <a:ext cx="5504688" cy="365125"/>
          </a:xfrm>
        </p:spPr>
        <p:txBody>
          <a:bodyPr vert="horz" lIns="91440" tIns="45720" rIns="91440" bIns="45720" rtlCol="0" anchor="ctr"/>
          <a:lstStyle>
            <a:lvl1pPr marL="0" algn="r" defTabSz="914400" rtl="0" eaLnBrk="1" latinLnBrk="0" hangingPunct="1">
              <a:defRPr sz="2200" b="0" kern="1200" baseline="0">
                <a:solidFill>
                  <a:schemeClr val="bg1"/>
                </a:solidFill>
                <a:latin typeface="+mn-lt"/>
                <a:ea typeface="+mn-ea"/>
                <a:cs typeface="+mn-cs"/>
              </a:defRPr>
            </a:lvl1pPr>
          </a:lstStyle>
          <a:p>
            <a:fld id="{B1A24CD3-204F-4468-8EE4-28A6668D006A}" type="datetimeFigureOut">
              <a:rPr lang="en-US" smtClean="0"/>
              <a:t>12/11/2013</a:t>
            </a:fld>
            <a:endParaRPr lang="en-US"/>
          </a:p>
        </p:txBody>
      </p:sp>
      <p:sp>
        <p:nvSpPr>
          <p:cNvPr id="5" name="Footer Placeholder 4"/>
          <p:cNvSpPr>
            <a:spLocks noGrp="1"/>
          </p:cNvSpPr>
          <p:nvPr>
            <p:ph type="ftr" sz="quarter" idx="11"/>
          </p:nvPr>
        </p:nvSpPr>
        <p:spPr>
          <a:xfrm>
            <a:off x="3218688" y="6356350"/>
            <a:ext cx="4736592" cy="365125"/>
          </a:xfrm>
        </p:spPr>
        <p:txBody>
          <a:bodyPr vert="horz" lIns="91440" tIns="45720" rIns="91440" bIns="45720" rtlCol="0" anchor="ctr"/>
          <a:lstStyle>
            <a:lvl1pPr marL="0" algn="l" defTabSz="914400" rtl="0" eaLnBrk="1" latinLnBrk="0" hangingPunct="1">
              <a:defRPr sz="1100" b="1" kern="1200">
                <a:solidFill>
                  <a:schemeClr val="tx2">
                    <a:lumMod val="60000"/>
                    <a:lumOff val="40000"/>
                  </a:schemeClr>
                </a:solidFill>
                <a:latin typeface="+mn-lt"/>
                <a:ea typeface="+mn-ea"/>
                <a:cs typeface="+mn-cs"/>
              </a:defRPr>
            </a:lvl1pPr>
          </a:lstStyle>
          <a:p>
            <a:endParaRPr lang="en-US"/>
          </a:p>
        </p:txBody>
      </p:sp>
      <p:sp>
        <p:nvSpPr>
          <p:cNvPr id="6" name="Slide Number Placeholder 5"/>
          <p:cNvSpPr>
            <a:spLocks noGrp="1"/>
          </p:cNvSpPr>
          <p:nvPr>
            <p:ph type="sldNum" sz="quarter" idx="12"/>
          </p:nvPr>
        </p:nvSpPr>
        <p:spPr>
          <a:xfrm>
            <a:off x="8256494" y="6356350"/>
            <a:ext cx="685800" cy="365125"/>
          </a:xfrm>
        </p:spPr>
        <p:txBody>
          <a:bodyPr vert="horz" lIns="91440" tIns="45720" rIns="91440" bIns="45720" rtlCol="0" anchor="ctr"/>
          <a:lstStyle>
            <a:lvl1pPr marL="0" algn="r" defTabSz="914400" rtl="0" eaLnBrk="1" latinLnBrk="0" hangingPunct="1">
              <a:defRPr sz="1100" b="1" kern="1200">
                <a:solidFill>
                  <a:schemeClr val="tx2">
                    <a:lumMod val="60000"/>
                    <a:lumOff val="40000"/>
                  </a:schemeClr>
                </a:solidFill>
                <a:latin typeface="+mn-lt"/>
                <a:ea typeface="+mn-ea"/>
                <a:cs typeface="+mn-cs"/>
              </a:defRPr>
            </a:lvl1pPr>
          </a:lstStyle>
          <a:p>
            <a:fld id="{57AF16DE-A0D5-4438-950F-5B1E159C2C28}"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3 Content">
    <p:spTree>
      <p:nvGrpSpPr>
        <p:cNvPr id="1" name=""/>
        <p:cNvGrpSpPr/>
        <p:nvPr/>
      </p:nvGrpSpPr>
      <p:grpSpPr>
        <a:xfrm>
          <a:off x="0" y="0"/>
          <a:ext cx="0" cy="0"/>
          <a:chOff x="0" y="0"/>
          <a:chExt cx="0" cy="0"/>
        </a:xfrm>
      </p:grpSpPr>
      <p:sp>
        <p:nvSpPr>
          <p:cNvPr id="8" name="Rectangle 7"/>
          <p:cNvSpPr/>
          <p:nvPr/>
        </p:nvSpPr>
        <p:spPr>
          <a:xfrm>
            <a:off x="8148918" y="268288"/>
            <a:ext cx="718073"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14400"/>
            <a:ext cx="7391401" cy="1143000"/>
          </a:xfrm>
        </p:spPr>
        <p:txBody>
          <a:bodyPr/>
          <a:lstStyle/>
          <a:p>
            <a:r>
              <a:rPr lang="ga-IE" smtClean="0"/>
              <a:t>Click to edit Master title style</a:t>
            </a:r>
            <a:endParaRPr/>
          </a:p>
        </p:txBody>
      </p:sp>
      <p:sp>
        <p:nvSpPr>
          <p:cNvPr id="3" name="Content Placeholder 2"/>
          <p:cNvSpPr>
            <a:spLocks noGrp="1"/>
          </p:cNvSpPr>
          <p:nvPr>
            <p:ph sz="half" idx="1"/>
          </p:nvPr>
        </p:nvSpPr>
        <p:spPr>
          <a:xfrm>
            <a:off x="4282440" y="2214562"/>
            <a:ext cx="3566160"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5" name="Date Placeholder 4"/>
          <p:cNvSpPr>
            <a:spLocks noGrp="1"/>
          </p:cNvSpPr>
          <p:nvPr>
            <p:ph type="dt" sz="half" idx="10"/>
          </p:nvPr>
        </p:nvSpPr>
        <p:spPr/>
        <p:txBody>
          <a:bodyPr/>
          <a:lstStyle/>
          <a:p>
            <a:fld id="{B1A24CD3-204F-4468-8EE4-28A6668D006A}" type="datetimeFigureOut">
              <a:rPr lang="en-US" smtClean="0"/>
              <a:t>12/11/2013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t>‹#›</a:t>
            </a:fld>
            <a:endParaRPr lang="en-US"/>
          </a:p>
        </p:txBody>
      </p:sp>
      <p:sp>
        <p:nvSpPr>
          <p:cNvPr id="9" name="Content Placeholder 2"/>
          <p:cNvSpPr>
            <a:spLocks noGrp="1"/>
          </p:cNvSpPr>
          <p:nvPr>
            <p:ph sz="half" idx="13"/>
          </p:nvPr>
        </p:nvSpPr>
        <p:spPr>
          <a:xfrm>
            <a:off x="4282440" y="4224973"/>
            <a:ext cx="3566160"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10" name="Content Placeholder 2"/>
          <p:cNvSpPr>
            <a:spLocks noGrp="1"/>
          </p:cNvSpPr>
          <p:nvPr>
            <p:ph sz="half" idx="14"/>
          </p:nvPr>
        </p:nvSpPr>
        <p:spPr>
          <a:xfrm>
            <a:off x="457200" y="2214563"/>
            <a:ext cx="3566160" cy="391160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4 Content">
    <p:spTree>
      <p:nvGrpSpPr>
        <p:cNvPr id="1" name=""/>
        <p:cNvGrpSpPr/>
        <p:nvPr/>
      </p:nvGrpSpPr>
      <p:grpSpPr>
        <a:xfrm>
          <a:off x="0" y="0"/>
          <a:ext cx="0" cy="0"/>
          <a:chOff x="0" y="0"/>
          <a:chExt cx="0" cy="0"/>
        </a:xfrm>
      </p:grpSpPr>
      <p:sp>
        <p:nvSpPr>
          <p:cNvPr id="8" name="Rectangle 7"/>
          <p:cNvSpPr/>
          <p:nvPr/>
        </p:nvSpPr>
        <p:spPr>
          <a:xfrm>
            <a:off x="8148918" y="268288"/>
            <a:ext cx="718073"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14400"/>
            <a:ext cx="7391401" cy="1143000"/>
          </a:xfrm>
        </p:spPr>
        <p:txBody>
          <a:bodyPr/>
          <a:lstStyle/>
          <a:p>
            <a:r>
              <a:rPr lang="ga-IE" smtClean="0"/>
              <a:t>Click to edit Master title style</a:t>
            </a:r>
            <a:endParaRPr/>
          </a:p>
        </p:txBody>
      </p:sp>
      <p:sp>
        <p:nvSpPr>
          <p:cNvPr id="3" name="Content Placeholder 2"/>
          <p:cNvSpPr>
            <a:spLocks noGrp="1"/>
          </p:cNvSpPr>
          <p:nvPr>
            <p:ph sz="half" idx="1"/>
          </p:nvPr>
        </p:nvSpPr>
        <p:spPr>
          <a:xfrm>
            <a:off x="4282440" y="2214562"/>
            <a:ext cx="3566160"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5" name="Date Placeholder 4"/>
          <p:cNvSpPr>
            <a:spLocks noGrp="1"/>
          </p:cNvSpPr>
          <p:nvPr>
            <p:ph type="dt" sz="half" idx="10"/>
          </p:nvPr>
        </p:nvSpPr>
        <p:spPr/>
        <p:txBody>
          <a:bodyPr/>
          <a:lstStyle/>
          <a:p>
            <a:fld id="{B1A24CD3-204F-4468-8EE4-28A6668D006A}" type="datetimeFigureOut">
              <a:rPr lang="en-US" smtClean="0"/>
              <a:t>12/11/2013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t>‹#›</a:t>
            </a:fld>
            <a:endParaRPr lang="en-US"/>
          </a:p>
        </p:txBody>
      </p:sp>
      <p:sp>
        <p:nvSpPr>
          <p:cNvPr id="9" name="Content Placeholder 2"/>
          <p:cNvSpPr>
            <a:spLocks noGrp="1"/>
          </p:cNvSpPr>
          <p:nvPr>
            <p:ph sz="half" idx="13"/>
          </p:nvPr>
        </p:nvSpPr>
        <p:spPr>
          <a:xfrm>
            <a:off x="4282440" y="4224973"/>
            <a:ext cx="3566160"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11" name="Content Placeholder 2"/>
          <p:cNvSpPr>
            <a:spLocks noGrp="1"/>
          </p:cNvSpPr>
          <p:nvPr>
            <p:ph sz="half" idx="14"/>
          </p:nvPr>
        </p:nvSpPr>
        <p:spPr>
          <a:xfrm>
            <a:off x="457200" y="2214562"/>
            <a:ext cx="3566160"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12" name="Content Placeholder 2"/>
          <p:cNvSpPr>
            <a:spLocks noGrp="1"/>
          </p:cNvSpPr>
          <p:nvPr>
            <p:ph sz="half" idx="15"/>
          </p:nvPr>
        </p:nvSpPr>
        <p:spPr>
          <a:xfrm>
            <a:off x="457200" y="4224973"/>
            <a:ext cx="3566160"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Rectangle 5"/>
          <p:cNvSpPr/>
          <p:nvPr/>
        </p:nvSpPr>
        <p:spPr>
          <a:xfrm>
            <a:off x="8148918" y="268288"/>
            <a:ext cx="718073"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p:txBody>
          <a:bodyPr/>
          <a:lstStyle/>
          <a:p>
            <a:r>
              <a:rPr lang="ga-IE" smtClean="0"/>
              <a:t>Click to edit Master title style</a:t>
            </a:r>
            <a:endParaRPr/>
          </a:p>
        </p:txBody>
      </p:sp>
      <p:sp>
        <p:nvSpPr>
          <p:cNvPr id="3" name="Date Placeholder 2"/>
          <p:cNvSpPr>
            <a:spLocks noGrp="1"/>
          </p:cNvSpPr>
          <p:nvPr>
            <p:ph type="dt" sz="half" idx="10"/>
          </p:nvPr>
        </p:nvSpPr>
        <p:spPr/>
        <p:txBody>
          <a:bodyPr/>
          <a:lstStyle/>
          <a:p>
            <a:fld id="{B1A24CD3-204F-4468-8EE4-28A6668D006A}" type="datetimeFigureOut">
              <a:rPr lang="en-US" smtClean="0"/>
              <a:t>12/11/2013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Rectangle 4"/>
          <p:cNvSpPr/>
          <p:nvPr/>
        </p:nvSpPr>
        <p:spPr>
          <a:xfrm>
            <a:off x="8148918" y="268288"/>
            <a:ext cx="718073" cy="56692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Date Placeholder 1"/>
          <p:cNvSpPr>
            <a:spLocks noGrp="1"/>
          </p:cNvSpPr>
          <p:nvPr>
            <p:ph type="dt" sz="half" idx="10"/>
          </p:nvPr>
        </p:nvSpPr>
        <p:spPr/>
        <p:txBody>
          <a:bodyPr/>
          <a:lstStyle/>
          <a:p>
            <a:fld id="{B1A24CD3-204F-4468-8EE4-28A6668D006A}" type="datetimeFigureOut">
              <a:rPr lang="en-US" smtClean="0"/>
              <a:t>12/11/2013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Rectangle 7"/>
          <p:cNvSpPr/>
          <p:nvPr/>
        </p:nvSpPr>
        <p:spPr>
          <a:xfrm>
            <a:off x="8148918" y="268288"/>
            <a:ext cx="718073" cy="56692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95082"/>
            <a:ext cx="3566160" cy="1035424"/>
          </a:xfrm>
        </p:spPr>
        <p:txBody>
          <a:bodyPr anchor="b"/>
          <a:lstStyle>
            <a:lvl1pPr algn="l">
              <a:defRPr sz="2800" b="0"/>
            </a:lvl1pPr>
          </a:lstStyle>
          <a:p>
            <a:r>
              <a:rPr lang="ga-IE" smtClean="0"/>
              <a:t>Click to edit Master title style</a:t>
            </a:r>
            <a:endParaRPr/>
          </a:p>
        </p:txBody>
      </p:sp>
      <p:sp>
        <p:nvSpPr>
          <p:cNvPr id="3" name="Content Placeholder 2"/>
          <p:cNvSpPr>
            <a:spLocks noGrp="1"/>
          </p:cNvSpPr>
          <p:nvPr>
            <p:ph idx="1"/>
          </p:nvPr>
        </p:nvSpPr>
        <p:spPr>
          <a:xfrm>
            <a:off x="4762052" y="990600"/>
            <a:ext cx="3566160" cy="5135563"/>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Text Placeholder 3"/>
          <p:cNvSpPr>
            <a:spLocks noGrp="1"/>
          </p:cNvSpPr>
          <p:nvPr>
            <p:ph type="body" sz="half" idx="2"/>
          </p:nvPr>
        </p:nvSpPr>
        <p:spPr>
          <a:xfrm>
            <a:off x="457199" y="2057400"/>
            <a:ext cx="3566160" cy="3657601"/>
          </a:xfrm>
        </p:spPr>
        <p:txBody>
          <a:bodyPr>
            <a:normAutofit/>
          </a:bodyPr>
          <a:lstStyle>
            <a:lvl1pPr marL="0" indent="0">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ga-IE" smtClean="0"/>
              <a:t>Click to edit Master text styles</a:t>
            </a:r>
          </a:p>
        </p:txBody>
      </p:sp>
      <p:sp>
        <p:nvSpPr>
          <p:cNvPr id="5" name="Date Placeholder 4"/>
          <p:cNvSpPr>
            <a:spLocks noGrp="1"/>
          </p:cNvSpPr>
          <p:nvPr>
            <p:ph type="dt" sz="half" idx="10"/>
          </p:nvPr>
        </p:nvSpPr>
        <p:spPr/>
        <p:txBody>
          <a:bodyPr/>
          <a:lstStyle/>
          <a:p>
            <a:fld id="{B1A24CD3-204F-4468-8EE4-28A6668D006A}" type="datetimeFigureOut">
              <a:rPr lang="en-US" smtClean="0"/>
              <a:t>12/11/2013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8" name="Rectangle 7"/>
          <p:cNvSpPr/>
          <p:nvPr/>
        </p:nvSpPr>
        <p:spPr>
          <a:xfrm>
            <a:off x="4746811" y="268288"/>
            <a:ext cx="4114800" cy="56692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95082"/>
            <a:ext cx="3566160" cy="1035424"/>
          </a:xfrm>
        </p:spPr>
        <p:txBody>
          <a:bodyPr anchor="b"/>
          <a:lstStyle>
            <a:lvl1pPr algn="l">
              <a:defRPr sz="2800" b="0"/>
            </a:lvl1pPr>
          </a:lstStyle>
          <a:p>
            <a:r>
              <a:rPr lang="ga-IE" smtClean="0"/>
              <a:t>Click to edit Master title style</a:t>
            </a:r>
            <a:endParaRPr/>
          </a:p>
        </p:txBody>
      </p:sp>
      <p:sp>
        <p:nvSpPr>
          <p:cNvPr id="4" name="Text Placeholder 3"/>
          <p:cNvSpPr>
            <a:spLocks noGrp="1"/>
          </p:cNvSpPr>
          <p:nvPr>
            <p:ph type="body" sz="half" idx="2"/>
          </p:nvPr>
        </p:nvSpPr>
        <p:spPr>
          <a:xfrm>
            <a:off x="457199" y="2057400"/>
            <a:ext cx="3566160" cy="3657601"/>
          </a:xfrm>
        </p:spPr>
        <p:txBody>
          <a:bodyPr>
            <a:normAutofit/>
          </a:bodyPr>
          <a:lstStyle>
            <a:lvl1pPr marL="0" indent="0">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ga-IE" smtClean="0"/>
              <a:t>Click to edit Master text styles</a:t>
            </a:r>
          </a:p>
        </p:txBody>
      </p:sp>
      <p:sp>
        <p:nvSpPr>
          <p:cNvPr id="5" name="Date Placeholder 4"/>
          <p:cNvSpPr>
            <a:spLocks noGrp="1"/>
          </p:cNvSpPr>
          <p:nvPr>
            <p:ph type="dt" sz="half" idx="10"/>
          </p:nvPr>
        </p:nvSpPr>
        <p:spPr>
          <a:xfrm>
            <a:off x="161365" y="6124014"/>
            <a:ext cx="1752600" cy="365125"/>
          </a:xfrm>
        </p:spPr>
        <p:txBody>
          <a:bodyPr/>
          <a:lstStyle>
            <a:lvl1pPr algn="l">
              <a:defRPr/>
            </a:lvl1pPr>
          </a:lstStyle>
          <a:p>
            <a:fld id="{B1A24CD3-204F-4468-8EE4-28A6668D006A}" type="datetimeFigureOut">
              <a:rPr lang="en-US" smtClean="0"/>
              <a:t>12/11/2013</a:t>
            </a:fld>
            <a:endParaRPr lang="en-US"/>
          </a:p>
        </p:txBody>
      </p:sp>
      <p:sp>
        <p:nvSpPr>
          <p:cNvPr id="6" name="Footer Placeholder 5"/>
          <p:cNvSpPr>
            <a:spLocks noGrp="1"/>
          </p:cNvSpPr>
          <p:nvPr>
            <p:ph type="ftr" sz="quarter" idx="11"/>
          </p:nvPr>
        </p:nvSpPr>
        <p:spPr>
          <a:xfrm>
            <a:off x="174812" y="6356350"/>
            <a:ext cx="3863788" cy="365125"/>
          </a:xfrm>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t>‹#›</a:t>
            </a:fld>
            <a:endParaRPr lang="en-US"/>
          </a:p>
        </p:txBody>
      </p:sp>
      <p:sp>
        <p:nvSpPr>
          <p:cNvPr id="10" name="Picture Placeholder 9"/>
          <p:cNvSpPr>
            <a:spLocks noGrp="1"/>
          </p:cNvSpPr>
          <p:nvPr>
            <p:ph type="pic" sz="quarter" idx="13"/>
          </p:nvPr>
        </p:nvSpPr>
        <p:spPr>
          <a:xfrm>
            <a:off x="4760258" y="990600"/>
            <a:ext cx="4096512" cy="5611813"/>
          </a:xfrm>
        </p:spPr>
        <p:txBody>
          <a:bodyPr/>
          <a:lstStyle>
            <a:lvl1pPr>
              <a:buNone/>
              <a:defRPr/>
            </a:lvl1pPr>
          </a:lstStyle>
          <a:p>
            <a:r>
              <a:rPr lang="ga-IE" smtClean="0"/>
              <a:t>Drag picture to placeholder or click icon to add</a:t>
            </a:r>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picTx" preserve="1">
  <p:cSld name="Picture above Caption">
    <p:spTree>
      <p:nvGrpSpPr>
        <p:cNvPr id="1" name=""/>
        <p:cNvGrpSpPr/>
        <p:nvPr/>
      </p:nvGrpSpPr>
      <p:grpSpPr>
        <a:xfrm>
          <a:off x="0" y="0"/>
          <a:ext cx="0" cy="0"/>
          <a:chOff x="0" y="0"/>
          <a:chExt cx="0" cy="0"/>
        </a:xfrm>
      </p:grpSpPr>
      <p:sp>
        <p:nvSpPr>
          <p:cNvPr id="8" name="Rectangle 7"/>
          <p:cNvSpPr/>
          <p:nvPr/>
        </p:nvSpPr>
        <p:spPr>
          <a:xfrm>
            <a:off x="7216775" y="268288"/>
            <a:ext cx="1639457" cy="363931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8788" y="4267200"/>
            <a:ext cx="6477000" cy="566738"/>
          </a:xfrm>
        </p:spPr>
        <p:txBody>
          <a:bodyPr anchor="b"/>
          <a:lstStyle>
            <a:lvl1pPr algn="l">
              <a:defRPr sz="2800" b="0"/>
            </a:lvl1pPr>
          </a:lstStyle>
          <a:p>
            <a:r>
              <a:rPr lang="ga-IE" smtClean="0"/>
              <a:t>Click to edit Master title style</a:t>
            </a:r>
            <a:endParaRPr/>
          </a:p>
        </p:txBody>
      </p:sp>
      <p:sp>
        <p:nvSpPr>
          <p:cNvPr id="3" name="Picture Placeholder 2"/>
          <p:cNvSpPr>
            <a:spLocks noGrp="1"/>
          </p:cNvSpPr>
          <p:nvPr>
            <p:ph type="pic" idx="1"/>
          </p:nvPr>
        </p:nvSpPr>
        <p:spPr>
          <a:xfrm>
            <a:off x="269874" y="268288"/>
            <a:ext cx="6858000" cy="3639312"/>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ga-IE" smtClean="0"/>
              <a:t>Drag picture to placeholder or click icon to add</a:t>
            </a:r>
            <a:endParaRPr/>
          </a:p>
        </p:txBody>
      </p:sp>
      <p:sp>
        <p:nvSpPr>
          <p:cNvPr id="4" name="Text Placeholder 3"/>
          <p:cNvSpPr>
            <a:spLocks noGrp="1"/>
          </p:cNvSpPr>
          <p:nvPr>
            <p:ph type="body" sz="half" idx="2"/>
          </p:nvPr>
        </p:nvSpPr>
        <p:spPr>
          <a:xfrm>
            <a:off x="458788" y="4840941"/>
            <a:ext cx="6475412" cy="1304271"/>
          </a:xfrm>
        </p:spPr>
        <p:txBody>
          <a:bodyPr>
            <a:normAutofit/>
          </a:bodyPr>
          <a:lstStyle>
            <a:lvl1pPr marL="0" indent="0">
              <a:spcBef>
                <a:spcPts val="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ga-IE" smtClean="0"/>
              <a:t>Click to edit Master text styles</a:t>
            </a:r>
          </a:p>
        </p:txBody>
      </p:sp>
      <p:sp>
        <p:nvSpPr>
          <p:cNvPr id="5" name="Date Placeholder 4"/>
          <p:cNvSpPr>
            <a:spLocks noGrp="1"/>
          </p:cNvSpPr>
          <p:nvPr>
            <p:ph type="dt" sz="half" idx="10"/>
          </p:nvPr>
        </p:nvSpPr>
        <p:spPr/>
        <p:txBody>
          <a:bodyPr/>
          <a:lstStyle/>
          <a:p>
            <a:fld id="{B1A24CD3-204F-4468-8EE4-28A6668D006A}" type="datetimeFigureOut">
              <a:rPr lang="en-US" smtClean="0"/>
              <a:t>12/11/2013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picTx" preserve="1">
  <p:cSld name="4 Pictures with Caption">
    <p:spTree>
      <p:nvGrpSpPr>
        <p:cNvPr id="1" name=""/>
        <p:cNvGrpSpPr/>
        <p:nvPr/>
      </p:nvGrpSpPr>
      <p:grpSpPr>
        <a:xfrm>
          <a:off x="0" y="0"/>
          <a:ext cx="0" cy="0"/>
          <a:chOff x="0" y="0"/>
          <a:chExt cx="0" cy="0"/>
        </a:xfrm>
      </p:grpSpPr>
      <p:sp>
        <p:nvSpPr>
          <p:cNvPr id="8" name="Rectangle 7"/>
          <p:cNvSpPr/>
          <p:nvPr/>
        </p:nvSpPr>
        <p:spPr>
          <a:xfrm>
            <a:off x="8135471" y="268288"/>
            <a:ext cx="720761" cy="363931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8788" y="4267200"/>
            <a:ext cx="6477000" cy="566738"/>
          </a:xfrm>
        </p:spPr>
        <p:txBody>
          <a:bodyPr anchor="b"/>
          <a:lstStyle>
            <a:lvl1pPr algn="l">
              <a:defRPr sz="2800" b="0"/>
            </a:lvl1pPr>
          </a:lstStyle>
          <a:p>
            <a:r>
              <a:rPr lang="ga-IE" smtClean="0"/>
              <a:t>Click to edit Master title style</a:t>
            </a:r>
            <a:endParaRPr/>
          </a:p>
        </p:txBody>
      </p:sp>
      <p:sp>
        <p:nvSpPr>
          <p:cNvPr id="3" name="Picture Placeholder 2"/>
          <p:cNvSpPr>
            <a:spLocks noGrp="1"/>
          </p:cNvSpPr>
          <p:nvPr>
            <p:ph type="pic" idx="1"/>
          </p:nvPr>
        </p:nvSpPr>
        <p:spPr>
          <a:xfrm>
            <a:off x="269874" y="268288"/>
            <a:ext cx="3006726" cy="3639312"/>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ga-IE" smtClean="0"/>
              <a:t>Drag picture to placeholder or click icon to add</a:t>
            </a:r>
            <a:endParaRPr/>
          </a:p>
        </p:txBody>
      </p:sp>
      <p:sp>
        <p:nvSpPr>
          <p:cNvPr id="4" name="Text Placeholder 3"/>
          <p:cNvSpPr>
            <a:spLocks noGrp="1"/>
          </p:cNvSpPr>
          <p:nvPr>
            <p:ph type="body" sz="half" idx="2"/>
          </p:nvPr>
        </p:nvSpPr>
        <p:spPr>
          <a:xfrm>
            <a:off x="458788" y="4840941"/>
            <a:ext cx="6475412" cy="1304271"/>
          </a:xfrm>
        </p:spPr>
        <p:txBody>
          <a:bodyPr>
            <a:normAutofit/>
          </a:bodyPr>
          <a:lstStyle>
            <a:lvl1pPr marL="0" indent="0">
              <a:spcBef>
                <a:spcPts val="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ga-IE" smtClean="0"/>
              <a:t>Click to edit Master text styles</a:t>
            </a:r>
          </a:p>
        </p:txBody>
      </p:sp>
      <p:sp>
        <p:nvSpPr>
          <p:cNvPr id="5" name="Date Placeholder 4"/>
          <p:cNvSpPr>
            <a:spLocks noGrp="1"/>
          </p:cNvSpPr>
          <p:nvPr>
            <p:ph type="dt" sz="half" idx="10"/>
          </p:nvPr>
        </p:nvSpPr>
        <p:spPr/>
        <p:txBody>
          <a:bodyPr/>
          <a:lstStyle/>
          <a:p>
            <a:fld id="{B1A24CD3-204F-4468-8EE4-28A6668D006A}" type="datetimeFigureOut">
              <a:rPr lang="en-US" smtClean="0"/>
              <a:t>12/11/2013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t>‹#›</a:t>
            </a:fld>
            <a:endParaRPr lang="en-US"/>
          </a:p>
        </p:txBody>
      </p:sp>
      <p:sp>
        <p:nvSpPr>
          <p:cNvPr id="10" name="Picture Placeholder 2"/>
          <p:cNvSpPr>
            <a:spLocks noGrp="1"/>
          </p:cNvSpPr>
          <p:nvPr>
            <p:ph type="pic" idx="13"/>
          </p:nvPr>
        </p:nvSpPr>
        <p:spPr>
          <a:xfrm>
            <a:off x="3352800" y="268288"/>
            <a:ext cx="4701988" cy="177566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ga-IE" smtClean="0"/>
              <a:t>Drag picture to placeholder or click icon to add</a:t>
            </a:r>
            <a:endParaRPr/>
          </a:p>
        </p:txBody>
      </p:sp>
      <p:sp>
        <p:nvSpPr>
          <p:cNvPr id="11" name="Picture Placeholder 2"/>
          <p:cNvSpPr>
            <a:spLocks noGrp="1"/>
          </p:cNvSpPr>
          <p:nvPr>
            <p:ph type="pic" idx="14"/>
          </p:nvPr>
        </p:nvSpPr>
        <p:spPr>
          <a:xfrm>
            <a:off x="3352800" y="2131935"/>
            <a:ext cx="2304288" cy="177566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ga-IE" smtClean="0"/>
              <a:t>Drag picture to placeholder or click icon to add</a:t>
            </a:r>
            <a:endParaRPr/>
          </a:p>
        </p:txBody>
      </p:sp>
      <p:sp>
        <p:nvSpPr>
          <p:cNvPr id="12" name="Picture Placeholder 2"/>
          <p:cNvSpPr>
            <a:spLocks noGrp="1"/>
          </p:cNvSpPr>
          <p:nvPr>
            <p:ph type="pic" idx="15"/>
          </p:nvPr>
        </p:nvSpPr>
        <p:spPr>
          <a:xfrm>
            <a:off x="5750500" y="2131935"/>
            <a:ext cx="2304288" cy="177566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ga-IE" smtClean="0"/>
              <a:t>Drag picture to placeholder or click icon to add</a:t>
            </a:r>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7" name="Rectangle 6"/>
          <p:cNvSpPr/>
          <p:nvPr/>
        </p:nvSpPr>
        <p:spPr>
          <a:xfrm>
            <a:off x="7212106" y="268288"/>
            <a:ext cx="1645920"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p:txBody>
          <a:bodyPr/>
          <a:lstStyle/>
          <a:p>
            <a:r>
              <a:rPr lang="ga-IE" smtClean="0"/>
              <a:t>Click to edit Master title style</a:t>
            </a:r>
            <a:endParaRPr/>
          </a:p>
        </p:txBody>
      </p:sp>
      <p:sp>
        <p:nvSpPr>
          <p:cNvPr id="3" name="Vertical Text Placeholder 2"/>
          <p:cNvSpPr>
            <a:spLocks noGrp="1"/>
          </p:cNvSpPr>
          <p:nvPr>
            <p:ph type="body" orient="vert" idx="1"/>
          </p:nvPr>
        </p:nvSpPr>
        <p:spPr/>
        <p:txBody>
          <a:bodyPr vert="eaVert"/>
          <a:lstStyle>
            <a:lvl5pPr>
              <a:defRPr/>
            </a:lvl5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Date Placeholder 3"/>
          <p:cNvSpPr>
            <a:spLocks noGrp="1"/>
          </p:cNvSpPr>
          <p:nvPr>
            <p:ph type="dt" sz="half" idx="10"/>
          </p:nvPr>
        </p:nvSpPr>
        <p:spPr/>
        <p:txBody>
          <a:bodyPr/>
          <a:lstStyle/>
          <a:p>
            <a:fld id="{B1A24CD3-204F-4468-8EE4-28A6668D006A}" type="datetimeFigureOut">
              <a:rPr lang="en-US" smtClean="0"/>
              <a:t>12/11/2013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8148918" y="268288"/>
            <a:ext cx="718073" cy="56692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Vertical Title 1"/>
          <p:cNvSpPr>
            <a:spLocks noGrp="1"/>
          </p:cNvSpPr>
          <p:nvPr>
            <p:ph type="title" orient="vert"/>
          </p:nvPr>
        </p:nvSpPr>
        <p:spPr>
          <a:xfrm>
            <a:off x="7543799" y="1035424"/>
            <a:ext cx="1322295" cy="5090739"/>
          </a:xfrm>
        </p:spPr>
        <p:txBody>
          <a:bodyPr vert="eaVert" anchor="t" anchorCtr="0"/>
          <a:lstStyle/>
          <a:p>
            <a:r>
              <a:rPr lang="ga-IE" smtClean="0"/>
              <a:t>Click to edit Master title style</a:t>
            </a:r>
            <a:endParaRPr/>
          </a:p>
        </p:txBody>
      </p:sp>
      <p:sp>
        <p:nvSpPr>
          <p:cNvPr id="3" name="Vertical Text Placeholder 2"/>
          <p:cNvSpPr>
            <a:spLocks noGrp="1"/>
          </p:cNvSpPr>
          <p:nvPr>
            <p:ph type="body" orient="vert" idx="1"/>
          </p:nvPr>
        </p:nvSpPr>
        <p:spPr>
          <a:xfrm>
            <a:off x="457200" y="1035424"/>
            <a:ext cx="6019800" cy="5109789"/>
          </a:xfrm>
        </p:spPr>
        <p:txBody>
          <a:bodyPr vert="eaVert"/>
          <a:lstStyle>
            <a:lvl5pPr>
              <a:defRPr/>
            </a:lvl5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Date Placeholder 3"/>
          <p:cNvSpPr>
            <a:spLocks noGrp="1"/>
          </p:cNvSpPr>
          <p:nvPr>
            <p:ph type="dt" sz="half" idx="10"/>
          </p:nvPr>
        </p:nvSpPr>
        <p:spPr/>
        <p:txBody>
          <a:bodyPr/>
          <a:lstStyle/>
          <a:p>
            <a:fld id="{B1A24CD3-204F-4468-8EE4-28A6668D006A}" type="datetimeFigureOut">
              <a:rPr lang="en-US" smtClean="0"/>
              <a:t>12/11/2013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7" name="Rectangle 6"/>
          <p:cNvSpPr/>
          <p:nvPr/>
        </p:nvSpPr>
        <p:spPr>
          <a:xfrm>
            <a:off x="7212106" y="268288"/>
            <a:ext cx="1645920"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p:txBody>
          <a:bodyPr/>
          <a:lstStyle/>
          <a:p>
            <a:r>
              <a:rPr lang="ga-IE" smtClean="0"/>
              <a:t>Click to edit Master title style</a:t>
            </a:r>
            <a:endParaRPr/>
          </a:p>
        </p:txBody>
      </p:sp>
      <p:sp>
        <p:nvSpPr>
          <p:cNvPr id="3" name="Content Placeholder 2"/>
          <p:cNvSpPr>
            <a:spLocks noGrp="1"/>
          </p:cNvSpPr>
          <p:nvPr>
            <p:ph idx="1"/>
          </p:nvPr>
        </p:nvSpPr>
        <p:spPr/>
        <p:txBody>
          <a:bodyPr/>
          <a:lstStyle>
            <a:lvl5pPr>
              <a:defRPr/>
            </a:lvl5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Date Placeholder 3"/>
          <p:cNvSpPr>
            <a:spLocks noGrp="1"/>
          </p:cNvSpPr>
          <p:nvPr>
            <p:ph type="dt" sz="half" idx="10"/>
          </p:nvPr>
        </p:nvSpPr>
        <p:spPr>
          <a:xfrm>
            <a:off x="7212106" y="6356350"/>
            <a:ext cx="1752600" cy="365125"/>
          </a:xfrm>
        </p:spPr>
        <p:txBody>
          <a:bodyPr/>
          <a:lstStyle/>
          <a:p>
            <a:fld id="{B1A24CD3-204F-4468-8EE4-28A6668D006A}" type="datetimeFigureOut">
              <a:rPr lang="en-US" smtClean="0"/>
              <a:t>12/11/2013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7" name="Rectangle 6"/>
          <p:cNvSpPr/>
          <p:nvPr/>
        </p:nvSpPr>
        <p:spPr>
          <a:xfrm>
            <a:off x="3186953" y="268288"/>
            <a:ext cx="5669280" cy="25603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ctrTitle"/>
          </p:nvPr>
        </p:nvSpPr>
        <p:spPr>
          <a:xfrm>
            <a:off x="3200399" y="4171950"/>
            <a:ext cx="5457919" cy="1085850"/>
          </a:xfrm>
        </p:spPr>
        <p:txBody>
          <a:bodyPr>
            <a:normAutofit/>
          </a:bodyPr>
          <a:lstStyle>
            <a:lvl1pPr>
              <a:defRPr sz="4600"/>
            </a:lvl1pPr>
          </a:lstStyle>
          <a:p>
            <a:r>
              <a:rPr lang="ga-IE" smtClean="0"/>
              <a:t>Click to edit Master title style</a:t>
            </a:r>
            <a:endParaRPr/>
          </a:p>
        </p:txBody>
      </p:sp>
      <p:sp>
        <p:nvSpPr>
          <p:cNvPr id="3" name="Subtitle 2"/>
          <p:cNvSpPr>
            <a:spLocks noGrp="1"/>
          </p:cNvSpPr>
          <p:nvPr>
            <p:ph type="subTitle" idx="1"/>
          </p:nvPr>
        </p:nvSpPr>
        <p:spPr>
          <a:xfrm>
            <a:off x="3200401" y="5257799"/>
            <a:ext cx="5457918" cy="618565"/>
          </a:xfrm>
        </p:spPr>
        <p:txBody>
          <a:bodyPr>
            <a:normAutofit/>
          </a:bodyPr>
          <a:lstStyle>
            <a:lvl1pPr marL="0" indent="0" algn="l">
              <a:spcBef>
                <a:spcPct val="0"/>
              </a:spcBef>
              <a:buNone/>
              <a:defRPr sz="1600">
                <a:solidFill>
                  <a:schemeClr val="tx2"/>
                </a:solidFill>
              </a:defRPr>
            </a:lvl1pPr>
            <a:lvl2pPr marL="457200" indent="0" algn="ctr">
              <a:spcBef>
                <a:spcPct val="0"/>
              </a:spcBef>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ga-IE" smtClean="0"/>
              <a:t>Click to edit Master subtitle style</a:t>
            </a:r>
            <a:endParaRPr dirty="0"/>
          </a:p>
        </p:txBody>
      </p:sp>
      <p:sp>
        <p:nvSpPr>
          <p:cNvPr id="4" name="Date Placeholder 3"/>
          <p:cNvSpPr>
            <a:spLocks noGrp="1"/>
          </p:cNvSpPr>
          <p:nvPr>
            <p:ph type="dt" sz="half" idx="10"/>
          </p:nvPr>
        </p:nvSpPr>
        <p:spPr>
          <a:xfrm>
            <a:off x="3276600" y="389965"/>
            <a:ext cx="5499847" cy="365125"/>
          </a:xfrm>
        </p:spPr>
        <p:txBody>
          <a:bodyPr/>
          <a:lstStyle>
            <a:lvl1pPr>
              <a:defRPr sz="2200" b="0" baseline="0">
                <a:solidFill>
                  <a:schemeClr val="bg1"/>
                </a:solidFill>
              </a:defRPr>
            </a:lvl1pPr>
          </a:lstStyle>
          <a:p>
            <a:fld id="{B1A24CD3-204F-4468-8EE4-28A6668D006A}" type="datetimeFigureOut">
              <a:rPr lang="en-US" smtClean="0"/>
              <a:t>12/11/2013</a:t>
            </a:fld>
            <a:endParaRPr lang="en-US"/>
          </a:p>
        </p:txBody>
      </p:sp>
      <p:sp>
        <p:nvSpPr>
          <p:cNvPr id="5" name="Footer Placeholder 4"/>
          <p:cNvSpPr>
            <a:spLocks noGrp="1"/>
          </p:cNvSpPr>
          <p:nvPr>
            <p:ph type="ftr" sz="quarter" idx="11"/>
          </p:nvPr>
        </p:nvSpPr>
        <p:spPr>
          <a:xfrm>
            <a:off x="3213847" y="6356350"/>
            <a:ext cx="4734112" cy="365125"/>
          </a:xfrm>
        </p:spPr>
        <p:txBody>
          <a:bodyPr/>
          <a:lstStyle/>
          <a:p>
            <a:endParaRPr lang="en-US"/>
          </a:p>
        </p:txBody>
      </p:sp>
      <p:sp>
        <p:nvSpPr>
          <p:cNvPr id="6" name="Slide Number Placeholder 5"/>
          <p:cNvSpPr>
            <a:spLocks noGrp="1"/>
          </p:cNvSpPr>
          <p:nvPr>
            <p:ph type="sldNum" sz="quarter" idx="12"/>
          </p:nvPr>
        </p:nvSpPr>
        <p:spPr>
          <a:xfrm>
            <a:off x="8265459" y="6356350"/>
            <a:ext cx="685800" cy="365125"/>
          </a:xfrm>
        </p:spPr>
        <p:txBody>
          <a:bodyPr vert="horz" lIns="91440" tIns="45720" rIns="91440" bIns="45720" rtlCol="0" anchor="ctr"/>
          <a:lstStyle>
            <a:lvl1pPr marL="0" algn="r" defTabSz="914400" rtl="0" eaLnBrk="1" latinLnBrk="0" hangingPunct="1">
              <a:defRPr sz="1100" b="1" kern="1200">
                <a:solidFill>
                  <a:schemeClr val="tx2">
                    <a:lumMod val="60000"/>
                    <a:lumOff val="40000"/>
                  </a:schemeClr>
                </a:solidFill>
                <a:latin typeface="+mn-lt"/>
                <a:ea typeface="+mn-ea"/>
                <a:cs typeface="+mn-cs"/>
              </a:defRPr>
            </a:lvl1pPr>
          </a:lstStyle>
          <a:p>
            <a:fld id="{57AF16DE-A0D5-4438-950F-5B1E159C2C28}" type="slidenum">
              <a:rPr lang="en-US" smtClean="0"/>
              <a:t>‹#›</a:t>
            </a:fld>
            <a:endParaRPr lang="en-US"/>
          </a:p>
        </p:txBody>
      </p:sp>
      <p:sp>
        <p:nvSpPr>
          <p:cNvPr id="9" name="Picture Placeholder 8"/>
          <p:cNvSpPr>
            <a:spLocks noGrp="1"/>
          </p:cNvSpPr>
          <p:nvPr>
            <p:ph type="pic" sz="quarter" idx="13"/>
          </p:nvPr>
        </p:nvSpPr>
        <p:spPr>
          <a:xfrm>
            <a:off x="3200400" y="2877671"/>
            <a:ext cx="5646867" cy="1280160"/>
          </a:xfrm>
        </p:spPr>
        <p:txBody>
          <a:bodyPr/>
          <a:lstStyle>
            <a:lvl1pPr>
              <a:buNone/>
              <a:defRPr/>
            </a:lvl1pPr>
          </a:lstStyle>
          <a:p>
            <a:r>
              <a:rPr lang="ga-IE" smtClean="0"/>
              <a:t>Drag picture to placeholder or click icon to add</a:t>
            </a:r>
            <a:endParaRPr/>
          </a:p>
        </p:txBody>
      </p:sp>
      <p:sp>
        <p:nvSpPr>
          <p:cNvPr id="10" name="Rectangle 9"/>
          <p:cNvSpPr/>
          <p:nvPr/>
        </p:nvSpPr>
        <p:spPr>
          <a:xfrm>
            <a:off x="268940" y="268288"/>
            <a:ext cx="182880" cy="3886853"/>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Content, and Picture">
    <p:spTree>
      <p:nvGrpSpPr>
        <p:cNvPr id="1" name=""/>
        <p:cNvGrpSpPr/>
        <p:nvPr/>
      </p:nvGrpSpPr>
      <p:grpSpPr>
        <a:xfrm>
          <a:off x="0" y="0"/>
          <a:ext cx="0" cy="0"/>
          <a:chOff x="0" y="0"/>
          <a:chExt cx="0" cy="0"/>
        </a:xfrm>
      </p:grpSpPr>
      <p:sp>
        <p:nvSpPr>
          <p:cNvPr id="7" name="Rectangle 6"/>
          <p:cNvSpPr/>
          <p:nvPr/>
        </p:nvSpPr>
        <p:spPr>
          <a:xfrm>
            <a:off x="269875" y="268288"/>
            <a:ext cx="1645920"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2178423" y="914400"/>
            <a:ext cx="6508377" cy="1143000"/>
          </a:xfrm>
        </p:spPr>
        <p:txBody>
          <a:bodyPr/>
          <a:lstStyle/>
          <a:p>
            <a:r>
              <a:rPr lang="ga-IE" smtClean="0"/>
              <a:t>Click to edit Master title style</a:t>
            </a:r>
            <a:endParaRPr/>
          </a:p>
        </p:txBody>
      </p:sp>
      <p:sp>
        <p:nvSpPr>
          <p:cNvPr id="3" name="Content Placeholder 2"/>
          <p:cNvSpPr>
            <a:spLocks noGrp="1"/>
          </p:cNvSpPr>
          <p:nvPr>
            <p:ph idx="1"/>
          </p:nvPr>
        </p:nvSpPr>
        <p:spPr>
          <a:xfrm>
            <a:off x="2178423" y="2209800"/>
            <a:ext cx="6508377" cy="3916363"/>
          </a:xfrm>
        </p:spPr>
        <p:txBody>
          <a:bodyPr/>
          <a:lstStyle>
            <a:lvl5pPr>
              <a:defRPr/>
            </a:lvl5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Date Placeholder 3"/>
          <p:cNvSpPr>
            <a:spLocks noGrp="1"/>
          </p:cNvSpPr>
          <p:nvPr>
            <p:ph type="dt" sz="half" idx="10"/>
          </p:nvPr>
        </p:nvSpPr>
        <p:spPr>
          <a:xfrm>
            <a:off x="7212106" y="6356350"/>
            <a:ext cx="1752600" cy="365125"/>
          </a:xfrm>
        </p:spPr>
        <p:txBody>
          <a:bodyPr/>
          <a:lstStyle/>
          <a:p>
            <a:fld id="{B1A24CD3-204F-4468-8EE4-28A6668D006A}" type="datetimeFigureOut">
              <a:rPr lang="en-US" smtClean="0"/>
              <a:t>12/11/2013</a:t>
            </a:fld>
            <a:endParaRPr lang="en-US"/>
          </a:p>
        </p:txBody>
      </p:sp>
      <p:sp>
        <p:nvSpPr>
          <p:cNvPr id="5" name="Footer Placeholder 4"/>
          <p:cNvSpPr>
            <a:spLocks noGrp="1"/>
          </p:cNvSpPr>
          <p:nvPr>
            <p:ph type="ftr" sz="quarter" idx="11"/>
          </p:nvPr>
        </p:nvSpPr>
        <p:spPr>
          <a:xfrm>
            <a:off x="2178423" y="6356350"/>
            <a:ext cx="4926852" cy="365125"/>
          </a:xfrm>
        </p:spPr>
        <p:txBody>
          <a:bodyPr/>
          <a:lstStyle/>
          <a:p>
            <a:endParaRPr lang="en-US"/>
          </a:p>
        </p:txBody>
      </p:sp>
      <p:sp>
        <p:nvSpPr>
          <p:cNvPr id="6" name="Slide Number Placeholder 5"/>
          <p:cNvSpPr>
            <a:spLocks noGrp="1"/>
          </p:cNvSpPr>
          <p:nvPr>
            <p:ph type="sldNum" sz="quarter" idx="12"/>
          </p:nvPr>
        </p:nvSpPr>
        <p:spPr>
          <a:xfrm>
            <a:off x="331694" y="361016"/>
            <a:ext cx="506506" cy="365125"/>
          </a:xfrm>
        </p:spPr>
        <p:txBody>
          <a:bodyPr/>
          <a:lstStyle/>
          <a:p>
            <a:fld id="{57AF16DE-A0D5-4438-950F-5B1E159C2C28}" type="slidenum">
              <a:rPr lang="en-US" smtClean="0"/>
              <a:t>‹#›</a:t>
            </a:fld>
            <a:endParaRPr lang="en-US"/>
          </a:p>
        </p:txBody>
      </p:sp>
      <p:sp>
        <p:nvSpPr>
          <p:cNvPr id="9" name="Picture Placeholder 8"/>
          <p:cNvSpPr>
            <a:spLocks noGrp="1"/>
          </p:cNvSpPr>
          <p:nvPr>
            <p:ph type="pic" sz="quarter" idx="13"/>
          </p:nvPr>
        </p:nvSpPr>
        <p:spPr>
          <a:xfrm>
            <a:off x="269875" y="1976718"/>
            <a:ext cx="1645920" cy="4625788"/>
          </a:xfrm>
        </p:spPr>
        <p:txBody>
          <a:bodyPr/>
          <a:lstStyle>
            <a:lvl1pPr>
              <a:buNone/>
              <a:defRPr/>
            </a:lvl1pPr>
          </a:lstStyle>
          <a:p>
            <a:r>
              <a:rPr lang="ga-IE" smtClean="0"/>
              <a:t>Drag picture to placeholder or click icon to add</a:t>
            </a:r>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7" name="Rectangle 6"/>
          <p:cNvSpPr/>
          <p:nvPr/>
        </p:nvSpPr>
        <p:spPr>
          <a:xfrm>
            <a:off x="7758952" y="268288"/>
            <a:ext cx="1099073" cy="6350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2209801" y="3429000"/>
            <a:ext cx="4966446" cy="1398494"/>
          </a:xfrm>
        </p:spPr>
        <p:txBody>
          <a:bodyPr anchor="b" anchorCtr="0"/>
          <a:lstStyle>
            <a:lvl1pPr algn="r">
              <a:defRPr sz="4600" b="0" cap="none" baseline="0"/>
            </a:lvl1pPr>
          </a:lstStyle>
          <a:p>
            <a:r>
              <a:rPr lang="ga-IE" smtClean="0"/>
              <a:t>Click to edit Master title style</a:t>
            </a:r>
            <a:endParaRPr/>
          </a:p>
        </p:txBody>
      </p:sp>
      <p:sp>
        <p:nvSpPr>
          <p:cNvPr id="3" name="Text Placeholder 2"/>
          <p:cNvSpPr>
            <a:spLocks noGrp="1"/>
          </p:cNvSpPr>
          <p:nvPr>
            <p:ph type="body" idx="1"/>
          </p:nvPr>
        </p:nvSpPr>
        <p:spPr>
          <a:xfrm>
            <a:off x="2209801" y="4824414"/>
            <a:ext cx="4966446" cy="1320800"/>
          </a:xfrm>
        </p:spPr>
        <p:txBody>
          <a:bodyPr anchor="t" anchorCtr="0">
            <a:normAutofit/>
          </a:bodyPr>
          <a:lstStyle>
            <a:lvl1pPr marL="0" indent="0" algn="r">
              <a:spcBef>
                <a:spcPts val="0"/>
              </a:spcBef>
              <a:buNone/>
              <a:defRPr sz="16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ga-IE" smtClean="0"/>
              <a:t>Click to edit Master text styles</a:t>
            </a:r>
          </a:p>
        </p:txBody>
      </p:sp>
      <p:sp>
        <p:nvSpPr>
          <p:cNvPr id="4" name="Date Placeholder 3"/>
          <p:cNvSpPr>
            <a:spLocks noGrp="1"/>
          </p:cNvSpPr>
          <p:nvPr>
            <p:ph type="dt" sz="half" idx="10"/>
          </p:nvPr>
        </p:nvSpPr>
        <p:spPr>
          <a:xfrm>
            <a:off x="5562600" y="6356350"/>
            <a:ext cx="1622612" cy="365125"/>
          </a:xfrm>
        </p:spPr>
        <p:txBody>
          <a:bodyPr/>
          <a:lstStyle/>
          <a:p>
            <a:fld id="{B1A24CD3-204F-4468-8EE4-28A6668D006A}" type="datetimeFigureOut">
              <a:rPr lang="en-US" smtClean="0"/>
              <a:t>12/11/2013</a:t>
            </a:fld>
            <a:endParaRPr lang="en-US"/>
          </a:p>
        </p:txBody>
      </p:sp>
      <p:sp>
        <p:nvSpPr>
          <p:cNvPr id="5" name="Footer Placeholder 4"/>
          <p:cNvSpPr>
            <a:spLocks noGrp="1"/>
          </p:cNvSpPr>
          <p:nvPr>
            <p:ph type="ftr" sz="quarter" idx="11"/>
          </p:nvPr>
        </p:nvSpPr>
        <p:spPr>
          <a:xfrm>
            <a:off x="174812" y="6356350"/>
            <a:ext cx="5311588" cy="365125"/>
          </a:xfrm>
        </p:spPr>
        <p:txBody>
          <a:bodyPr/>
          <a:lstStyle/>
          <a:p>
            <a:endParaRPr lang="en-US"/>
          </a:p>
        </p:txBody>
      </p:sp>
      <p:sp>
        <p:nvSpPr>
          <p:cNvPr id="6" name="Slide Number Placeholder 5"/>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Section with Picture">
    <p:spTree>
      <p:nvGrpSpPr>
        <p:cNvPr id="1" name=""/>
        <p:cNvGrpSpPr/>
        <p:nvPr/>
      </p:nvGrpSpPr>
      <p:grpSpPr>
        <a:xfrm>
          <a:off x="0" y="0"/>
          <a:ext cx="0" cy="0"/>
          <a:chOff x="0" y="0"/>
          <a:chExt cx="0" cy="0"/>
        </a:xfrm>
      </p:grpSpPr>
      <p:sp>
        <p:nvSpPr>
          <p:cNvPr id="7" name="Rectangle 6"/>
          <p:cNvSpPr/>
          <p:nvPr/>
        </p:nvSpPr>
        <p:spPr>
          <a:xfrm>
            <a:off x="269875" y="4773706"/>
            <a:ext cx="2971800" cy="184458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3720354" y="3429001"/>
            <a:ext cx="4966446" cy="1398494"/>
          </a:xfrm>
        </p:spPr>
        <p:txBody>
          <a:bodyPr anchor="b" anchorCtr="0"/>
          <a:lstStyle>
            <a:lvl1pPr algn="r">
              <a:defRPr sz="4600" b="0" cap="none" baseline="0"/>
            </a:lvl1pPr>
          </a:lstStyle>
          <a:p>
            <a:r>
              <a:rPr lang="ga-IE" smtClean="0"/>
              <a:t>Click to edit Master title style</a:t>
            </a:r>
            <a:endParaRPr/>
          </a:p>
        </p:txBody>
      </p:sp>
      <p:sp>
        <p:nvSpPr>
          <p:cNvPr id="3" name="Text Placeholder 2"/>
          <p:cNvSpPr>
            <a:spLocks noGrp="1"/>
          </p:cNvSpPr>
          <p:nvPr>
            <p:ph type="body" idx="1"/>
          </p:nvPr>
        </p:nvSpPr>
        <p:spPr>
          <a:xfrm>
            <a:off x="3720354" y="4824414"/>
            <a:ext cx="4966446" cy="1320800"/>
          </a:xfrm>
        </p:spPr>
        <p:txBody>
          <a:bodyPr anchor="t" anchorCtr="0">
            <a:normAutofit/>
          </a:bodyPr>
          <a:lstStyle>
            <a:lvl1pPr marL="0" indent="0" algn="r">
              <a:spcBef>
                <a:spcPts val="0"/>
              </a:spcBef>
              <a:buNone/>
              <a:defRPr sz="16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ga-IE" smtClean="0"/>
              <a:t>Click to edit Master text styles</a:t>
            </a:r>
          </a:p>
        </p:txBody>
      </p:sp>
      <p:sp>
        <p:nvSpPr>
          <p:cNvPr id="6" name="Slide Number Placeholder 5"/>
          <p:cNvSpPr>
            <a:spLocks noGrp="1"/>
          </p:cNvSpPr>
          <p:nvPr>
            <p:ph type="sldNum" sz="quarter" idx="12"/>
          </p:nvPr>
        </p:nvSpPr>
        <p:spPr>
          <a:xfrm>
            <a:off x="351212" y="6104965"/>
            <a:ext cx="506506" cy="365125"/>
          </a:xfrm>
        </p:spPr>
        <p:txBody>
          <a:bodyPr/>
          <a:lstStyle/>
          <a:p>
            <a:fld id="{57AF16DE-A0D5-4438-950F-5B1E159C2C28}" type="slidenum">
              <a:rPr lang="en-US" smtClean="0"/>
              <a:t>‹#›</a:t>
            </a:fld>
            <a:endParaRPr lang="en-US"/>
          </a:p>
        </p:txBody>
      </p:sp>
      <p:sp>
        <p:nvSpPr>
          <p:cNvPr id="9" name="Picture Placeholder 8"/>
          <p:cNvSpPr>
            <a:spLocks noGrp="1"/>
          </p:cNvSpPr>
          <p:nvPr>
            <p:ph type="pic" sz="quarter" idx="13"/>
          </p:nvPr>
        </p:nvSpPr>
        <p:spPr>
          <a:xfrm>
            <a:off x="269874" y="268288"/>
            <a:ext cx="2971800" cy="4438650"/>
          </a:xfrm>
        </p:spPr>
        <p:txBody>
          <a:bodyPr/>
          <a:lstStyle>
            <a:lvl1pPr>
              <a:buNone/>
              <a:defRPr/>
            </a:lvl1pPr>
          </a:lstStyle>
          <a:p>
            <a:r>
              <a:rPr lang="ga-IE" smtClean="0"/>
              <a:t>Drag picture to placeholder or click icon to add</a:t>
            </a:r>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Rectangle 7"/>
          <p:cNvSpPr/>
          <p:nvPr/>
        </p:nvSpPr>
        <p:spPr>
          <a:xfrm>
            <a:off x="8148918" y="268288"/>
            <a:ext cx="718073"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14400"/>
            <a:ext cx="7391401" cy="1143000"/>
          </a:xfrm>
        </p:spPr>
        <p:txBody>
          <a:bodyPr/>
          <a:lstStyle/>
          <a:p>
            <a:r>
              <a:rPr lang="ga-IE" smtClean="0"/>
              <a:t>Click to edit Master title style</a:t>
            </a:r>
            <a:endParaRPr/>
          </a:p>
        </p:txBody>
      </p:sp>
      <p:sp>
        <p:nvSpPr>
          <p:cNvPr id="3" name="Content Placeholder 2"/>
          <p:cNvSpPr>
            <a:spLocks noGrp="1"/>
          </p:cNvSpPr>
          <p:nvPr>
            <p:ph sz="half" idx="1"/>
          </p:nvPr>
        </p:nvSpPr>
        <p:spPr>
          <a:xfrm>
            <a:off x="457200" y="2214563"/>
            <a:ext cx="3566160" cy="391160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Content Placeholder 3"/>
          <p:cNvSpPr>
            <a:spLocks noGrp="1"/>
          </p:cNvSpPr>
          <p:nvPr>
            <p:ph sz="half" idx="2"/>
          </p:nvPr>
        </p:nvSpPr>
        <p:spPr>
          <a:xfrm>
            <a:off x="4282440" y="2214563"/>
            <a:ext cx="3566160" cy="391160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5" name="Date Placeholder 4"/>
          <p:cNvSpPr>
            <a:spLocks noGrp="1"/>
          </p:cNvSpPr>
          <p:nvPr>
            <p:ph type="dt" sz="half" idx="10"/>
          </p:nvPr>
        </p:nvSpPr>
        <p:spPr/>
        <p:txBody>
          <a:bodyPr/>
          <a:lstStyle/>
          <a:p>
            <a:fld id="{B1A24CD3-204F-4468-8EE4-28A6668D006A}" type="datetimeFigureOut">
              <a:rPr lang="en-US" smtClean="0"/>
              <a:t>12/11/2013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Rectangle 9"/>
          <p:cNvSpPr/>
          <p:nvPr/>
        </p:nvSpPr>
        <p:spPr>
          <a:xfrm>
            <a:off x="8148918" y="268288"/>
            <a:ext cx="718073"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14400"/>
            <a:ext cx="7388352" cy="1143000"/>
          </a:xfrm>
        </p:spPr>
        <p:txBody>
          <a:bodyPr/>
          <a:lstStyle>
            <a:lvl1pPr>
              <a:defRPr/>
            </a:lvl1pPr>
          </a:lstStyle>
          <a:p>
            <a:r>
              <a:rPr lang="ga-IE" smtClean="0"/>
              <a:t>Click to edit Master title style</a:t>
            </a:r>
            <a:endParaRPr/>
          </a:p>
        </p:txBody>
      </p:sp>
      <p:sp>
        <p:nvSpPr>
          <p:cNvPr id="3" name="Text Placeholder 2"/>
          <p:cNvSpPr>
            <a:spLocks noGrp="1"/>
          </p:cNvSpPr>
          <p:nvPr>
            <p:ph type="body" idx="1"/>
          </p:nvPr>
        </p:nvSpPr>
        <p:spPr>
          <a:xfrm>
            <a:off x="457200" y="2054132"/>
            <a:ext cx="3566160" cy="639762"/>
          </a:xfrm>
        </p:spPr>
        <p:txBody>
          <a:bodyPr anchor="b">
            <a:noAutofit/>
          </a:bodyPr>
          <a:lstStyle>
            <a:lvl1pPr marL="0" indent="0" algn="ctr">
              <a:spcBef>
                <a:spcPct val="0"/>
              </a:spcBef>
              <a:buNone/>
              <a:defRPr sz="20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ga-IE" smtClean="0"/>
              <a:t>Click to edit Master text styles</a:t>
            </a:r>
          </a:p>
        </p:txBody>
      </p:sp>
      <p:sp>
        <p:nvSpPr>
          <p:cNvPr id="4" name="Content Placeholder 3"/>
          <p:cNvSpPr>
            <a:spLocks noGrp="1"/>
          </p:cNvSpPr>
          <p:nvPr>
            <p:ph sz="half" idx="2"/>
          </p:nvPr>
        </p:nvSpPr>
        <p:spPr>
          <a:xfrm>
            <a:off x="457200" y="2689411"/>
            <a:ext cx="3566160" cy="3436751"/>
          </a:xfrm>
        </p:spPr>
        <p:txBody>
          <a:bodyPr>
            <a:normAutofit/>
          </a:bodyPr>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5" name="Text Placeholder 4"/>
          <p:cNvSpPr>
            <a:spLocks noGrp="1"/>
          </p:cNvSpPr>
          <p:nvPr>
            <p:ph type="body" sz="quarter" idx="3"/>
          </p:nvPr>
        </p:nvSpPr>
        <p:spPr>
          <a:xfrm>
            <a:off x="4279391" y="2054132"/>
            <a:ext cx="3566160" cy="639762"/>
          </a:xfrm>
        </p:spPr>
        <p:txBody>
          <a:bodyPr anchor="b">
            <a:noAutofit/>
          </a:bodyPr>
          <a:lstStyle>
            <a:lvl1pPr marL="0" indent="0" algn="ctr">
              <a:spcBef>
                <a:spcPct val="0"/>
              </a:spcBef>
              <a:buNone/>
              <a:defRPr sz="20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ga-IE" smtClean="0"/>
              <a:t>Click to edit Master text styles</a:t>
            </a:r>
          </a:p>
        </p:txBody>
      </p:sp>
      <p:sp>
        <p:nvSpPr>
          <p:cNvPr id="6" name="Content Placeholder 5"/>
          <p:cNvSpPr>
            <a:spLocks noGrp="1"/>
          </p:cNvSpPr>
          <p:nvPr>
            <p:ph sz="quarter" idx="4"/>
          </p:nvPr>
        </p:nvSpPr>
        <p:spPr>
          <a:xfrm>
            <a:off x="4279391" y="2689411"/>
            <a:ext cx="3566160" cy="3436751"/>
          </a:xfrm>
        </p:spPr>
        <p:txBody>
          <a:bodyPr>
            <a:normAutofit/>
          </a:bodyPr>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7" name="Date Placeholder 6"/>
          <p:cNvSpPr>
            <a:spLocks noGrp="1"/>
          </p:cNvSpPr>
          <p:nvPr>
            <p:ph type="dt" sz="half" idx="10"/>
          </p:nvPr>
        </p:nvSpPr>
        <p:spPr/>
        <p:txBody>
          <a:bodyPr/>
          <a:lstStyle/>
          <a:p>
            <a:fld id="{B1A24CD3-204F-4468-8EE4-28A6668D006A}" type="datetimeFigureOut">
              <a:rPr lang="en-US" smtClean="0"/>
              <a:t>12/11/2013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2 Content, Top and Bottom">
    <p:spTree>
      <p:nvGrpSpPr>
        <p:cNvPr id="1" name=""/>
        <p:cNvGrpSpPr/>
        <p:nvPr/>
      </p:nvGrpSpPr>
      <p:grpSpPr>
        <a:xfrm>
          <a:off x="0" y="0"/>
          <a:ext cx="0" cy="0"/>
          <a:chOff x="0" y="0"/>
          <a:chExt cx="0" cy="0"/>
        </a:xfrm>
      </p:grpSpPr>
      <p:sp>
        <p:nvSpPr>
          <p:cNvPr id="8" name="Rectangle 7"/>
          <p:cNvSpPr/>
          <p:nvPr/>
        </p:nvSpPr>
        <p:spPr>
          <a:xfrm>
            <a:off x="8148918" y="268288"/>
            <a:ext cx="718073"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14400"/>
            <a:ext cx="7391401" cy="1143000"/>
          </a:xfrm>
        </p:spPr>
        <p:txBody>
          <a:bodyPr/>
          <a:lstStyle/>
          <a:p>
            <a:r>
              <a:rPr lang="ga-IE" smtClean="0"/>
              <a:t>Click to edit Master title style</a:t>
            </a:r>
            <a:endParaRPr/>
          </a:p>
        </p:txBody>
      </p:sp>
      <p:sp>
        <p:nvSpPr>
          <p:cNvPr id="3" name="Content Placeholder 2"/>
          <p:cNvSpPr>
            <a:spLocks noGrp="1"/>
          </p:cNvSpPr>
          <p:nvPr>
            <p:ph sz="half" idx="1"/>
          </p:nvPr>
        </p:nvSpPr>
        <p:spPr>
          <a:xfrm>
            <a:off x="457199" y="2214562"/>
            <a:ext cx="7396163"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5" name="Date Placeholder 4"/>
          <p:cNvSpPr>
            <a:spLocks noGrp="1"/>
          </p:cNvSpPr>
          <p:nvPr>
            <p:ph type="dt" sz="half" idx="10"/>
          </p:nvPr>
        </p:nvSpPr>
        <p:spPr/>
        <p:txBody>
          <a:bodyPr/>
          <a:lstStyle/>
          <a:p>
            <a:fld id="{B1A24CD3-204F-4468-8EE4-28A6668D006A}" type="datetimeFigureOut">
              <a:rPr lang="en-US" smtClean="0"/>
              <a:t>12/11/2013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t>‹#›</a:t>
            </a:fld>
            <a:endParaRPr lang="en-US"/>
          </a:p>
        </p:txBody>
      </p:sp>
      <p:sp>
        <p:nvSpPr>
          <p:cNvPr id="9" name="Content Placeholder 2"/>
          <p:cNvSpPr>
            <a:spLocks noGrp="1"/>
          </p:cNvSpPr>
          <p:nvPr>
            <p:ph sz="half" idx="13"/>
          </p:nvPr>
        </p:nvSpPr>
        <p:spPr>
          <a:xfrm>
            <a:off x="457199" y="4224973"/>
            <a:ext cx="7396163"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20" Type="http://schemas.openxmlformats.org/officeDocument/2006/relationships/theme" Target="../theme/theme1.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slideLayout" Target="../slideLayouts/slideLayout15.xml"/><Relationship Id="rId16" Type="http://schemas.openxmlformats.org/officeDocument/2006/relationships/slideLayout" Target="../slideLayouts/slideLayout16.xml"/><Relationship Id="rId17" Type="http://schemas.openxmlformats.org/officeDocument/2006/relationships/slideLayout" Target="../slideLayouts/slideLayout17.xml"/><Relationship Id="rId18" Type="http://schemas.openxmlformats.org/officeDocument/2006/relationships/slideLayout" Target="../slideLayouts/slideLayout18.xml"/><Relationship Id="rId19" Type="http://schemas.openxmlformats.org/officeDocument/2006/relationships/slideLayout" Target="../slideLayouts/slideLayout19.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199" y="914400"/>
            <a:ext cx="6508377" cy="1143000"/>
          </a:xfrm>
          <a:prstGeom prst="rect">
            <a:avLst/>
          </a:prstGeom>
        </p:spPr>
        <p:txBody>
          <a:bodyPr vert="horz" lIns="91440" tIns="45720" rIns="91440" bIns="45720" rtlCol="0" anchor="b" anchorCtr="0">
            <a:noAutofit/>
          </a:bodyPr>
          <a:lstStyle/>
          <a:p>
            <a:r>
              <a:rPr lang="ga-IE" smtClean="0"/>
              <a:t>Click to edit Master title style</a:t>
            </a:r>
            <a:endParaRPr/>
          </a:p>
        </p:txBody>
      </p:sp>
      <p:sp>
        <p:nvSpPr>
          <p:cNvPr id="3" name="Text Placeholder 2"/>
          <p:cNvSpPr>
            <a:spLocks noGrp="1"/>
          </p:cNvSpPr>
          <p:nvPr>
            <p:ph type="body" idx="1"/>
          </p:nvPr>
        </p:nvSpPr>
        <p:spPr>
          <a:xfrm>
            <a:off x="457199" y="2209800"/>
            <a:ext cx="6508377" cy="3916363"/>
          </a:xfrm>
          <a:prstGeom prst="rect">
            <a:avLst/>
          </a:prstGeom>
        </p:spPr>
        <p:txBody>
          <a:bodyPr vert="horz" lIns="91440" tIns="45720" rIns="91440" bIns="45720" rtlCol="0">
            <a:normAutofit/>
          </a:body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Date Placeholder 3"/>
          <p:cNvSpPr>
            <a:spLocks noGrp="1"/>
          </p:cNvSpPr>
          <p:nvPr>
            <p:ph type="dt" sz="half" idx="2"/>
          </p:nvPr>
        </p:nvSpPr>
        <p:spPr>
          <a:xfrm>
            <a:off x="7198659" y="6356350"/>
            <a:ext cx="1752600" cy="365125"/>
          </a:xfrm>
          <a:prstGeom prst="rect">
            <a:avLst/>
          </a:prstGeom>
        </p:spPr>
        <p:txBody>
          <a:bodyPr vert="horz" lIns="91440" tIns="45720" rIns="91440" bIns="45720" rtlCol="0" anchor="ctr"/>
          <a:lstStyle>
            <a:lvl1pPr algn="r">
              <a:defRPr sz="1100" b="1">
                <a:solidFill>
                  <a:schemeClr val="tx2">
                    <a:lumMod val="60000"/>
                    <a:lumOff val="40000"/>
                  </a:schemeClr>
                </a:solidFill>
              </a:defRPr>
            </a:lvl1pPr>
          </a:lstStyle>
          <a:p>
            <a:fld id="{B1A24CD3-204F-4468-8EE4-28A6668D006A}" type="datetimeFigureOut">
              <a:rPr lang="en-US" smtClean="0"/>
              <a:t>12/11/2013</a:t>
            </a:fld>
            <a:endParaRPr lang="en-US"/>
          </a:p>
        </p:txBody>
      </p:sp>
      <p:sp>
        <p:nvSpPr>
          <p:cNvPr id="5" name="Footer Placeholder 4"/>
          <p:cNvSpPr>
            <a:spLocks noGrp="1"/>
          </p:cNvSpPr>
          <p:nvPr>
            <p:ph type="ftr" sz="quarter" idx="3"/>
          </p:nvPr>
        </p:nvSpPr>
        <p:spPr>
          <a:xfrm>
            <a:off x="174812" y="6356350"/>
            <a:ext cx="6007100" cy="365125"/>
          </a:xfrm>
          <a:prstGeom prst="rect">
            <a:avLst/>
          </a:prstGeom>
        </p:spPr>
        <p:txBody>
          <a:bodyPr vert="horz" lIns="91440" tIns="45720" rIns="91440" bIns="45720" rtlCol="0" anchor="ctr"/>
          <a:lstStyle>
            <a:lvl1pPr algn="l">
              <a:defRPr sz="1100" b="1">
                <a:solidFill>
                  <a:schemeClr val="tx2">
                    <a:lumMod val="60000"/>
                    <a:lumOff val="40000"/>
                  </a:schemeClr>
                </a:solidFill>
              </a:defRPr>
            </a:lvl1pPr>
          </a:lstStyle>
          <a:p>
            <a:endParaRPr lang="en-US"/>
          </a:p>
        </p:txBody>
      </p:sp>
      <p:sp>
        <p:nvSpPr>
          <p:cNvPr id="6" name="Slide Number Placeholder 5"/>
          <p:cNvSpPr>
            <a:spLocks noGrp="1"/>
          </p:cNvSpPr>
          <p:nvPr>
            <p:ph type="sldNum" sz="quarter" idx="4"/>
          </p:nvPr>
        </p:nvSpPr>
        <p:spPr>
          <a:xfrm>
            <a:off x="8256494" y="361016"/>
            <a:ext cx="506506" cy="365125"/>
          </a:xfrm>
          <a:prstGeom prst="rect">
            <a:avLst/>
          </a:prstGeom>
        </p:spPr>
        <p:txBody>
          <a:bodyPr vert="horz" lIns="91440" tIns="45720" rIns="91440" bIns="45720" rtlCol="0" anchor="ctr"/>
          <a:lstStyle>
            <a:lvl1pPr algn="r">
              <a:defRPr sz="2200" b="1">
                <a:solidFill>
                  <a:schemeClr val="bg1"/>
                </a:solidFill>
              </a:defRPr>
            </a:lvl1pPr>
          </a:lstStyle>
          <a:p>
            <a:fld id="{57AF16DE-A0D5-4438-950F-5B1E159C2C28}"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 id="2147483678" r:id="rId18"/>
    <p:sldLayoutId id="2147483679" r:id="rId19"/>
  </p:sldLayoutIdLst>
  <p:txStyles>
    <p:titleStyle>
      <a:lvl1pPr algn="l" defTabSz="914400" rtl="0" eaLnBrk="1" latinLnBrk="0" hangingPunct="1">
        <a:spcBef>
          <a:spcPct val="0"/>
        </a:spcBef>
        <a:buNone/>
        <a:defRPr sz="3600" kern="1200">
          <a:solidFill>
            <a:schemeClr val="accent1"/>
          </a:solidFill>
          <a:latin typeface="+mj-lt"/>
          <a:ea typeface="+mj-ea"/>
          <a:cs typeface="+mj-cs"/>
        </a:defRPr>
      </a:lvl1pPr>
    </p:titleStyle>
    <p:bodyStyle>
      <a:lvl1pPr marL="228600" indent="-228600" algn="l" defTabSz="914400" rtl="0" eaLnBrk="1" latinLnBrk="0" hangingPunct="1">
        <a:spcBef>
          <a:spcPts val="1800"/>
        </a:spcBef>
        <a:buClr>
          <a:schemeClr val="accent1"/>
        </a:buClr>
        <a:buSzPct val="100000"/>
        <a:buFont typeface="Wingdings 2" pitchFamily="18" charset="2"/>
        <a:buChar char="¡"/>
        <a:defRPr sz="2000" kern="1200">
          <a:solidFill>
            <a:schemeClr val="tx2"/>
          </a:solidFill>
          <a:latin typeface="+mn-lt"/>
          <a:ea typeface="+mn-ea"/>
          <a:cs typeface="+mn-cs"/>
        </a:defRPr>
      </a:lvl1pPr>
      <a:lvl2pPr marL="457200" indent="-228600" algn="l" defTabSz="914400" rtl="0" eaLnBrk="1" latinLnBrk="0" hangingPunct="1">
        <a:spcBef>
          <a:spcPts val="600"/>
        </a:spcBef>
        <a:buClr>
          <a:schemeClr val="accent1">
            <a:lumMod val="50000"/>
          </a:schemeClr>
        </a:buClr>
        <a:buSzPct val="100000"/>
        <a:buFont typeface="Wingdings 2" pitchFamily="18" charset="2"/>
        <a:buChar char="¡"/>
        <a:defRPr sz="1800" kern="1200">
          <a:solidFill>
            <a:schemeClr val="tx2"/>
          </a:solidFill>
          <a:latin typeface="+mn-lt"/>
          <a:ea typeface="+mn-ea"/>
          <a:cs typeface="+mn-cs"/>
        </a:defRPr>
      </a:lvl2pPr>
      <a:lvl3pPr marL="685800" indent="-228600" algn="l" defTabSz="914400" rtl="0" eaLnBrk="1" latinLnBrk="0" hangingPunct="1">
        <a:spcBef>
          <a:spcPts val="600"/>
        </a:spcBef>
        <a:buClr>
          <a:schemeClr val="accent1"/>
        </a:buClr>
        <a:buSzPct val="100000"/>
        <a:buFont typeface="Wingdings 2" pitchFamily="18" charset="2"/>
        <a:buChar char="¡"/>
        <a:defRPr sz="1800" kern="1200">
          <a:solidFill>
            <a:schemeClr val="tx2"/>
          </a:solidFill>
          <a:latin typeface="+mn-lt"/>
          <a:ea typeface="+mn-ea"/>
          <a:cs typeface="+mn-cs"/>
        </a:defRPr>
      </a:lvl3pPr>
      <a:lvl4pPr marL="914400" indent="-228600" algn="l" defTabSz="914400" rtl="0" eaLnBrk="1" latinLnBrk="0" hangingPunct="1">
        <a:spcBef>
          <a:spcPts val="600"/>
        </a:spcBef>
        <a:buClr>
          <a:schemeClr val="accent1">
            <a:lumMod val="50000"/>
          </a:schemeClr>
        </a:buClr>
        <a:buSzPct val="100000"/>
        <a:buFont typeface="Wingdings 2" pitchFamily="18" charset="2"/>
        <a:buChar char="¡"/>
        <a:defRPr sz="1800" kern="1200">
          <a:solidFill>
            <a:schemeClr val="tx2"/>
          </a:solidFill>
          <a:latin typeface="+mn-lt"/>
          <a:ea typeface="+mn-ea"/>
          <a:cs typeface="+mn-cs"/>
        </a:defRPr>
      </a:lvl4pPr>
      <a:lvl5pPr marL="1143000" indent="-228600" algn="l" defTabSz="914400" rtl="0" eaLnBrk="1" latinLnBrk="0" hangingPunct="1">
        <a:spcBef>
          <a:spcPts val="600"/>
        </a:spcBef>
        <a:buClr>
          <a:schemeClr val="accent1"/>
        </a:buClr>
        <a:buSzPct val="100000"/>
        <a:buFont typeface="Wingdings 2" pitchFamily="18" charset="2"/>
        <a:buChar char="¡"/>
        <a:defRPr sz="1800" kern="1200">
          <a:solidFill>
            <a:schemeClr val="tx2"/>
          </a:solidFill>
          <a:latin typeface="+mn-lt"/>
          <a:ea typeface="+mn-ea"/>
          <a:cs typeface="+mn-cs"/>
        </a:defRPr>
      </a:lvl5pPr>
      <a:lvl6pPr marL="1377950" indent="-228600" algn="l" defTabSz="914400" rtl="0" eaLnBrk="1" latinLnBrk="0" hangingPunct="1">
        <a:spcBef>
          <a:spcPct val="20000"/>
        </a:spcBef>
        <a:buClr>
          <a:schemeClr val="accent1">
            <a:lumMod val="50000"/>
          </a:schemeClr>
        </a:buClr>
        <a:buFont typeface="Wingdings 2" pitchFamily="18" charset="2"/>
        <a:buChar char=""/>
        <a:defRPr lang="en-US" sz="1800" kern="1200" dirty="0" smtClean="0">
          <a:solidFill>
            <a:schemeClr val="tx2"/>
          </a:solidFill>
          <a:latin typeface="+mn-lt"/>
          <a:ea typeface="+mn-ea"/>
          <a:cs typeface="+mn-cs"/>
        </a:defRPr>
      </a:lvl6pPr>
      <a:lvl7pPr marL="1603375" indent="-228600" algn="l" defTabSz="914400" rtl="0" eaLnBrk="1" latinLnBrk="0" hangingPunct="1">
        <a:spcBef>
          <a:spcPct val="20000"/>
        </a:spcBef>
        <a:buClr>
          <a:schemeClr val="accent1"/>
        </a:buClr>
        <a:buFont typeface="Wingdings 2" pitchFamily="18" charset="2"/>
        <a:buChar char=""/>
        <a:defRPr lang="en-US" sz="1800" kern="1200" dirty="0" smtClean="0">
          <a:solidFill>
            <a:schemeClr val="tx2"/>
          </a:solidFill>
          <a:latin typeface="+mn-lt"/>
          <a:ea typeface="+mn-ea"/>
          <a:cs typeface="+mn-cs"/>
        </a:defRPr>
      </a:lvl7pPr>
      <a:lvl8pPr marL="1830388" indent="-228600" algn="l" defTabSz="914400" rtl="0" eaLnBrk="1" latinLnBrk="0" hangingPunct="1">
        <a:spcBef>
          <a:spcPct val="20000"/>
        </a:spcBef>
        <a:buClr>
          <a:schemeClr val="accent1">
            <a:lumMod val="50000"/>
          </a:schemeClr>
        </a:buClr>
        <a:buFont typeface="Wingdings 2" pitchFamily="18" charset="2"/>
        <a:buChar char=""/>
        <a:defRPr lang="en-US" sz="1800" kern="1200" dirty="0" smtClean="0">
          <a:solidFill>
            <a:schemeClr val="tx2"/>
          </a:solidFill>
          <a:latin typeface="+mn-lt"/>
          <a:ea typeface="+mn-ea"/>
          <a:cs typeface="+mn-cs"/>
        </a:defRPr>
      </a:lvl8pPr>
      <a:lvl9pPr marL="2057400" indent="-228600" algn="l" defTabSz="914400" rtl="0" eaLnBrk="1" latinLnBrk="0" hangingPunct="1">
        <a:spcBef>
          <a:spcPct val="20000"/>
        </a:spcBef>
        <a:buClr>
          <a:schemeClr val="accent1"/>
        </a:buClr>
        <a:buFont typeface="Wingdings 2" pitchFamily="18" charset="2"/>
        <a:buChar char=""/>
        <a:defRPr lang="en-US" sz="1800" kern="1200" dirty="0">
          <a:solidFill>
            <a:schemeClr val="tx2"/>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8.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9.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0.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3.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4.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5.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6.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8.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9.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0.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1.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3.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4.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5.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6.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dirty="0" smtClean="0"/>
              <a:t>Freedom’s Progress</a:t>
            </a:r>
            <a:endParaRPr lang="en-US" dirty="0"/>
          </a:p>
        </p:txBody>
      </p:sp>
      <p:sp>
        <p:nvSpPr>
          <p:cNvPr id="3" name="Subtitle 2"/>
          <p:cNvSpPr>
            <a:spLocks noGrp="1"/>
          </p:cNvSpPr>
          <p:nvPr>
            <p:ph type="subTitle" idx="1"/>
          </p:nvPr>
        </p:nvSpPr>
        <p:spPr/>
        <p:txBody>
          <a:bodyPr/>
          <a:lstStyle/>
          <a:p>
            <a:r>
              <a:rPr lang="en-US" dirty="0" smtClean="0"/>
              <a:t>Machiavelli – Machiavellian?</a:t>
            </a:r>
            <a:endParaRPr lang="en-US" dirty="0"/>
          </a:p>
        </p:txBody>
      </p:sp>
    </p:spTree>
    <p:extLst>
      <p:ext uri="{BB962C8B-B14F-4D97-AF65-F5344CB8AC3E}">
        <p14:creationId xmlns:p14="http://schemas.microsoft.com/office/powerpoint/2010/main" val="195771325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GB" dirty="0"/>
              <a:t>Far from there being a contradiction between </a:t>
            </a:r>
            <a:r>
              <a:rPr lang="en-GB" i="1" dirty="0"/>
              <a:t>The Prince</a:t>
            </a:r>
            <a:r>
              <a:rPr lang="en-GB" dirty="0"/>
              <a:t> and the </a:t>
            </a:r>
            <a:r>
              <a:rPr lang="en-GB" i="1" dirty="0"/>
              <a:t>Discourses</a:t>
            </a:r>
            <a:r>
              <a:rPr lang="en-GB" dirty="0"/>
              <a:t>, it might be said that </a:t>
            </a:r>
            <a:r>
              <a:rPr lang="en-GB" i="1" dirty="0"/>
              <a:t>The Prince</a:t>
            </a:r>
            <a:r>
              <a:rPr lang="en-GB" dirty="0"/>
              <a:t> is simply one part of the </a:t>
            </a:r>
            <a:r>
              <a:rPr lang="en-GB" i="1" dirty="0"/>
              <a:t>Discourses</a:t>
            </a:r>
            <a:r>
              <a:rPr lang="en-GB" dirty="0"/>
              <a:t> writ large.” [McClelland, p. 154] A somewhat cynical understanding of </a:t>
            </a:r>
            <a:r>
              <a:rPr lang="en-GB" i="1" dirty="0"/>
              <a:t>The Prince</a:t>
            </a:r>
            <a:r>
              <a:rPr lang="en-GB" dirty="0"/>
              <a:t> might see it as part of </a:t>
            </a:r>
            <a:r>
              <a:rPr lang="en-GB" dirty="0" smtClean="0"/>
              <a:t>a </a:t>
            </a:r>
            <a:r>
              <a:rPr lang="en-GB" dirty="0"/>
              <a:t>job application by Machiavelli, a selection of material from the </a:t>
            </a:r>
            <a:r>
              <a:rPr lang="en-GB" i="1" dirty="0"/>
              <a:t>Discourses</a:t>
            </a:r>
            <a:r>
              <a:rPr lang="en-GB" dirty="0"/>
              <a:t>, addressed to the Medici but not distorting Machiavelli’s views. (see Sabine, p. 338) Both works are largely aligned on all significant matters with the possible exception of Machiavelli’s approval of republican forms of government that appears only in the </a:t>
            </a:r>
            <a:r>
              <a:rPr lang="en-GB" i="1" dirty="0"/>
              <a:t>Discourses</a:t>
            </a:r>
            <a:r>
              <a:rPr lang="en-GB" dirty="0"/>
              <a:t>. </a:t>
            </a:r>
            <a:endParaRPr lang="en-US" dirty="0"/>
          </a:p>
        </p:txBody>
      </p:sp>
    </p:spTree>
    <p:extLst>
      <p:ext uri="{BB962C8B-B14F-4D97-AF65-F5344CB8AC3E}">
        <p14:creationId xmlns:p14="http://schemas.microsoft.com/office/powerpoint/2010/main" val="102204725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Reasons of State</a:t>
            </a:r>
            <a:endParaRPr lang="en-US" dirty="0"/>
          </a:p>
        </p:txBody>
      </p:sp>
      <p:sp>
        <p:nvSpPr>
          <p:cNvPr id="3" name="Content Placeholder 2"/>
          <p:cNvSpPr>
            <a:spLocks noGrp="1"/>
          </p:cNvSpPr>
          <p:nvPr>
            <p:ph idx="1"/>
          </p:nvPr>
        </p:nvSpPr>
        <p:spPr/>
        <p:txBody>
          <a:bodyPr>
            <a:normAutofit lnSpcReduction="10000"/>
          </a:bodyPr>
          <a:lstStyle/>
          <a:p>
            <a:r>
              <a:rPr lang="en-GB" dirty="0"/>
              <a:t>Both of Machiavelli’s major works are primarily concerned with the ability of a state to maintain its independence and with that the safety of its citizens so that a wedge is driven through the traditional interpenetration of ethics and politics. Reasons of state—</a:t>
            </a:r>
            <a:r>
              <a:rPr lang="en-GB" i="1" dirty="0"/>
              <a:t>raisons d'état—</a:t>
            </a:r>
            <a:r>
              <a:rPr lang="en-GB" dirty="0"/>
              <a:t>dictate that whatever needs to be done to maintain the independence of a state and the safety of its citizens may be done, regardless of ethical concerns. This radical division between the demands of ethics and the requirements of politics is, I believe, what is most characteristic of Machiavelli. </a:t>
            </a:r>
            <a:endParaRPr lang="en-US" dirty="0"/>
          </a:p>
          <a:p>
            <a:endParaRPr lang="en-US" dirty="0"/>
          </a:p>
        </p:txBody>
      </p:sp>
    </p:spTree>
    <p:extLst>
      <p:ext uri="{BB962C8B-B14F-4D97-AF65-F5344CB8AC3E}">
        <p14:creationId xmlns:p14="http://schemas.microsoft.com/office/powerpoint/2010/main" val="78047526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GB" dirty="0"/>
              <a:t>That this interpretation of Machiavelli was common can be evidenced by the publication of Giovanni Botero’s </a:t>
            </a:r>
            <a:r>
              <a:rPr lang="en-GB" i="1" dirty="0"/>
              <a:t>Della Ragion di Stato</a:t>
            </a:r>
            <a:r>
              <a:rPr lang="en-GB" dirty="0"/>
              <a:t> in 1589 which criticizes precisely this element of Machiavelli’s thought. ‘[T]he Machiavellian influence on the ‘</a:t>
            </a:r>
            <a:r>
              <a:rPr lang="en-GB" dirty="0" err="1"/>
              <a:t>ragion</a:t>
            </a:r>
            <a:r>
              <a:rPr lang="en-GB" dirty="0"/>
              <a:t> di </a:t>
            </a:r>
            <a:r>
              <a:rPr lang="en-GB" dirty="0" err="1"/>
              <a:t>stato</a:t>
            </a:r>
            <a:r>
              <a:rPr lang="en-GB" dirty="0"/>
              <a:t>’ tradition was fundamental,’ writes Noel Malcolm, ‘But late Renaissance humanists searching for models and authorities in the ancient world, found a near-equivalent to Machiavelli’s teachings in the writings of Tacitus…’ [Malcolm, p. 95</a:t>
            </a:r>
            <a:r>
              <a:rPr lang="en-GB" dirty="0" smtClean="0"/>
              <a:t>]</a:t>
            </a:r>
            <a:endParaRPr lang="en-US" dirty="0"/>
          </a:p>
        </p:txBody>
      </p:sp>
    </p:spTree>
    <p:extLst>
      <p:ext uri="{BB962C8B-B14F-4D97-AF65-F5344CB8AC3E}">
        <p14:creationId xmlns:p14="http://schemas.microsoft.com/office/powerpoint/2010/main" val="257801158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The idea of ‘reasons of state, then, extends from Tacitus through Machiavelli and right up to the present. No one who has had the opportunity to reflect on historical and contemporary political practice can be unfamiliar with the concept of </a:t>
            </a:r>
            <a:r>
              <a:rPr lang="en-GB" i="1" dirty="0"/>
              <a:t>raison d'état</a:t>
            </a:r>
            <a:r>
              <a:rPr lang="en-GB" dirty="0"/>
              <a:t> and with its importance in domestic and international relations.</a:t>
            </a:r>
            <a:endParaRPr lang="en-US" dirty="0"/>
          </a:p>
          <a:p>
            <a:endParaRPr lang="en-US" dirty="0"/>
          </a:p>
        </p:txBody>
      </p:sp>
    </p:spTree>
    <p:extLst>
      <p:ext uri="{BB962C8B-B14F-4D97-AF65-F5344CB8AC3E}">
        <p14:creationId xmlns:p14="http://schemas.microsoft.com/office/powerpoint/2010/main" val="141971566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Machiavelli is commonly taken to be the inventor of the doctrine of </a:t>
            </a:r>
            <a:r>
              <a:rPr lang="en-GB" i="1" dirty="0"/>
              <a:t>raison d’état</a:t>
            </a:r>
            <a:r>
              <a:rPr lang="en-GB" dirty="0"/>
              <a:t> but this is not quite accurate. This idea already existed before Machiavelli. We can see it expressed as early as Plato’s </a:t>
            </a:r>
            <a:r>
              <a:rPr lang="en-GB" i="1" dirty="0"/>
              <a:t>The Statesman</a:t>
            </a:r>
            <a:r>
              <a:rPr lang="en-GB" dirty="0"/>
              <a:t> where the young Socrates is shocked by it. In its earlier manifestation it was seen as something to be used </a:t>
            </a:r>
            <a:r>
              <a:rPr lang="en-GB" i="1" dirty="0"/>
              <a:t>in extremis</a:t>
            </a:r>
            <a:r>
              <a:rPr lang="en-GB" dirty="0"/>
              <a:t> only and ultimately only for the good of the community as a whole. In Machiavelli, however, such regrettable departures from normal morality are commonplace and unremarkable. </a:t>
            </a:r>
            <a:endParaRPr lang="en-US" dirty="0"/>
          </a:p>
        </p:txBody>
      </p:sp>
    </p:spTree>
    <p:extLst>
      <p:ext uri="{BB962C8B-B14F-4D97-AF65-F5344CB8AC3E}">
        <p14:creationId xmlns:p14="http://schemas.microsoft.com/office/powerpoint/2010/main" val="224740716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10000"/>
          </a:bodyPr>
          <a:lstStyle/>
          <a:p>
            <a:r>
              <a:rPr lang="en-GB" dirty="0"/>
              <a:t>Machiavelli appears to be a political utilitarian; actions and decisions are to be judged not by detached moral standards but by results.  [see </a:t>
            </a:r>
            <a:r>
              <a:rPr lang="en-GB" i="1" dirty="0"/>
              <a:t>The Prince</a:t>
            </a:r>
            <a:r>
              <a:rPr lang="en-GB" dirty="0"/>
              <a:t>, chapters XVIII &amp; XVIII] The arena of private human relations is suitable for subjection to the normal rules of morality; politics, however, is a dirty business, and here the only relevant consideration is the appropriate and successful exercise of power. Are we really shocked by Machiavelli’s prescriptions—aren’t such political expediencies commonplace? Haven’t princes, democracies, tyrants, and oligarchies always acted like this?—or are we really shocked by Machiavelli’s plain and direct statement of his prescription?</a:t>
            </a:r>
            <a:endParaRPr lang="en-US" dirty="0"/>
          </a:p>
        </p:txBody>
      </p:sp>
    </p:spTree>
    <p:extLst>
      <p:ext uri="{BB962C8B-B14F-4D97-AF65-F5344CB8AC3E}">
        <p14:creationId xmlns:p14="http://schemas.microsoft.com/office/powerpoint/2010/main" val="367447550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a:bodyPr>
          <a:lstStyle/>
          <a:p>
            <a:r>
              <a:rPr lang="en-GB" dirty="0"/>
              <a:t>Many would find this doctrine of </a:t>
            </a:r>
            <a:r>
              <a:rPr lang="en-GB" i="1" dirty="0"/>
              <a:t>raison d’état </a:t>
            </a:r>
            <a:r>
              <a:rPr lang="en-GB" dirty="0"/>
              <a:t>to be abhorrent but not everyone. Joseph Femia remarks, “…no one, apart from pacifists, would now deny that deviations from strict moral standards are sometimes necessary to achieve a higher political good.” [Femia, in Boucher &amp; Kelly, pl. 182] Well, this does not appear to be obviously true. Libertarians are not, or at least not necessarily, pacifists and they would deny precisely this, holding that the fundamental moral/political principle, the non-aggression principle, applies to all actors, whether individual or agents of groups, including states or governments.</a:t>
            </a:r>
            <a:endParaRPr lang="en-US" dirty="0"/>
          </a:p>
        </p:txBody>
      </p:sp>
    </p:spTree>
    <p:extLst>
      <p:ext uri="{BB962C8B-B14F-4D97-AF65-F5344CB8AC3E}">
        <p14:creationId xmlns:p14="http://schemas.microsoft.com/office/powerpoint/2010/main" val="128905740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When one examines the rhetoric of defenders of the doctrine of </a:t>
            </a:r>
            <a:r>
              <a:rPr lang="en-GB" i="1" dirty="0"/>
              <a:t>raison d’état</a:t>
            </a:r>
            <a:r>
              <a:rPr lang="en-GB" dirty="0"/>
              <a:t>, one point that comes across with monotonous regularity is the allegedly unique nature of the state that allows it to operate in ways not available to ordinary people. ‘Reasons of State’ is a full and complete justification for actions that we would ordinarily condemn as immoral, or criminal or both. The state is different from you and from me. What you and I cannot do the state may do with impunity. </a:t>
            </a:r>
            <a:endParaRPr lang="en-US" dirty="0"/>
          </a:p>
        </p:txBody>
      </p:sp>
    </p:spTree>
    <p:extLst>
      <p:ext uri="{BB962C8B-B14F-4D97-AF65-F5344CB8AC3E}">
        <p14:creationId xmlns:p14="http://schemas.microsoft.com/office/powerpoint/2010/main" val="375898808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a:bodyPr>
          <a:lstStyle/>
          <a:p>
            <a:r>
              <a:rPr lang="en-GB" dirty="0"/>
              <a:t>‘For centuries the State has committed mass murder and called it “war”….for centuries the State has enslaved people into its armed battalions and called it “conscription” in the ‘national service.’ For centuries the State has robbed people at bayonet point and called it “taxation.”’ [Rothbard (2006) pp. 56-57] ‘Reasons of State’ cannot be accepted as a defence for actions that are instances of aggression. As Rothbard points out, ‘The distinctive feature of libertarians is that they coolly and uncompromisingly apply the general moral law to people acting in their roles as members of the State apparatus.’ [Rothbard (2006) p. 56] </a:t>
            </a:r>
            <a:endParaRPr lang="en-US" dirty="0"/>
          </a:p>
        </p:txBody>
      </p:sp>
    </p:spTree>
    <p:extLst>
      <p:ext uri="{BB962C8B-B14F-4D97-AF65-F5344CB8AC3E}">
        <p14:creationId xmlns:p14="http://schemas.microsoft.com/office/powerpoint/2010/main" val="238994307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And that is precisely the point. Applying the principle of methodological individualism, we can see that there is, properly speaking, no such thing as a state, </a:t>
            </a:r>
            <a:r>
              <a:rPr lang="en-GB" i="1" dirty="0"/>
              <a:t>if</a:t>
            </a:r>
            <a:r>
              <a:rPr lang="en-GB" dirty="0"/>
              <a:t> by that we mean an entity ontologically distinct from and superior to ordinary people. The state is simply a name for a particular group of people acting at a particular time in particular ways. And the moral law, if it applies to any, applies to all, whether they act as agents or principals, on their own behalf or on behalf of others, and whether they benefit personally from their actions or not. </a:t>
            </a:r>
            <a:endParaRPr lang="en-US" dirty="0"/>
          </a:p>
        </p:txBody>
      </p:sp>
    </p:spTree>
    <p:extLst>
      <p:ext uri="{BB962C8B-B14F-4D97-AF65-F5344CB8AC3E}">
        <p14:creationId xmlns:p14="http://schemas.microsoft.com/office/powerpoint/2010/main" val="286028549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Machiavellian?</a:t>
            </a:r>
            <a:endParaRPr lang="en-US" dirty="0"/>
          </a:p>
        </p:txBody>
      </p:sp>
      <p:sp>
        <p:nvSpPr>
          <p:cNvPr id="3" name="Content Placeholder 2"/>
          <p:cNvSpPr>
            <a:spLocks noGrp="1"/>
          </p:cNvSpPr>
          <p:nvPr>
            <p:ph idx="1"/>
          </p:nvPr>
        </p:nvSpPr>
        <p:spPr/>
        <p:txBody>
          <a:bodyPr>
            <a:normAutofit fontScale="92500"/>
          </a:bodyPr>
          <a:lstStyle/>
          <a:p>
            <a:r>
              <a:rPr lang="en-GB" dirty="0"/>
              <a:t>Machiavelli has the dubious distinction of contributing his name as an adjective to our vocabularies to describe a person or policy that is devious, underhanded, deceitful, ruthless and cunning, these traits being concealed under a mask of respectability and morality. Whether such a term is justified by the man himself, his life and his writings is a matter of violent and continuing controversy. Was Machiavelli Machiavellian? Was he a proto-Italian patriot? Was he a peace-lover whose writings, misinterpreted as the counsel of the devil, were really meant to be an expose of the duplicity of princes? </a:t>
            </a:r>
            <a:endParaRPr lang="en-US" dirty="0"/>
          </a:p>
        </p:txBody>
      </p:sp>
    </p:spTree>
    <p:extLst>
      <p:ext uri="{BB962C8B-B14F-4D97-AF65-F5344CB8AC3E}">
        <p14:creationId xmlns:p14="http://schemas.microsoft.com/office/powerpoint/2010/main" val="264202991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10000"/>
          </a:bodyPr>
          <a:lstStyle/>
          <a:p>
            <a:r>
              <a:rPr lang="en-GB" dirty="0"/>
              <a:t>The non-aggression principle may be stated as follows: </a:t>
            </a:r>
            <a:r>
              <a:rPr lang="en-GB" i="1" dirty="0"/>
              <a:t>no one may initiate or threaten to initiate the use of coercive physical violence [aggression] against the person or property of another.</a:t>
            </a:r>
            <a:r>
              <a:rPr lang="en-GB" dirty="0"/>
              <a:t> It should be noted that what is ruled out by the NAP is the </a:t>
            </a:r>
            <a:r>
              <a:rPr lang="en-GB" i="1" dirty="0"/>
              <a:t>initiation</a:t>
            </a:r>
            <a:r>
              <a:rPr lang="en-GB" dirty="0"/>
              <a:t> of violence (such as murder, rape, theft, assault); libertarianism does </a:t>
            </a:r>
            <a:r>
              <a:rPr lang="en-GB" i="1" dirty="0"/>
              <a:t>not</a:t>
            </a:r>
            <a:r>
              <a:rPr lang="en-GB" dirty="0"/>
              <a:t> rule out the use of violence in </a:t>
            </a:r>
            <a:r>
              <a:rPr lang="en-GB" i="1" dirty="0"/>
              <a:t>defence</a:t>
            </a:r>
            <a:r>
              <a:rPr lang="en-GB" dirty="0"/>
              <a:t> of one’s person or property </a:t>
            </a:r>
            <a:r>
              <a:rPr lang="en-GB" i="1" dirty="0"/>
              <a:t>against</a:t>
            </a:r>
            <a:r>
              <a:rPr lang="en-GB" dirty="0"/>
              <a:t> aggression. The practical difficulties of telling the difference in borderline cases between aggression, which libertarianism prohibits, and the forceful resistance of aggression, which libertarianism permits, doesn’t tell against the clear conceptual difference between the two. </a:t>
            </a:r>
            <a:endParaRPr lang="en-US" dirty="0"/>
          </a:p>
        </p:txBody>
      </p:sp>
    </p:spTree>
    <p:extLst>
      <p:ext uri="{BB962C8B-B14F-4D97-AF65-F5344CB8AC3E}">
        <p14:creationId xmlns:p14="http://schemas.microsoft.com/office/powerpoint/2010/main" val="300606692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As part of your fundamental freedom, you have the right to defend your most basic property, yourself, and any other property that you have rightfully acquired. Of course, you may waive that right if you choose so that pacifism and libertarianism are compatible though libertarianism doesn’t require pacifism.</a:t>
            </a:r>
            <a:endParaRPr lang="en-US" dirty="0"/>
          </a:p>
          <a:p>
            <a:endParaRPr lang="en-US" dirty="0"/>
          </a:p>
        </p:txBody>
      </p:sp>
    </p:spTree>
    <p:extLst>
      <p:ext uri="{BB962C8B-B14F-4D97-AF65-F5344CB8AC3E}">
        <p14:creationId xmlns:p14="http://schemas.microsoft.com/office/powerpoint/2010/main" val="169564816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Mirror of Princes</a:t>
            </a:r>
            <a:endParaRPr lang="en-US" dirty="0"/>
          </a:p>
        </p:txBody>
      </p:sp>
      <p:sp>
        <p:nvSpPr>
          <p:cNvPr id="3" name="Content Placeholder 2"/>
          <p:cNvSpPr>
            <a:spLocks noGrp="1"/>
          </p:cNvSpPr>
          <p:nvPr>
            <p:ph idx="1"/>
          </p:nvPr>
        </p:nvSpPr>
        <p:spPr/>
        <p:txBody>
          <a:bodyPr>
            <a:normAutofit fontScale="92500"/>
          </a:bodyPr>
          <a:lstStyle/>
          <a:p>
            <a:r>
              <a:rPr lang="en-GB" dirty="0"/>
              <a:t>Although </a:t>
            </a:r>
            <a:r>
              <a:rPr lang="en-GB" i="1" dirty="0"/>
              <a:t>The Prince</a:t>
            </a:r>
            <a:r>
              <a:rPr lang="en-GB" dirty="0"/>
              <a:t> can be seen as a contribution to the traditional “Mirror of Princes’ literature, Machiavelli is well aware that what he is doing is significantly different from the usual run-of-the-mill advice. In extenuation for his daring novelty, Machiavelli defends himself by noting that he wants to provide something that is really useful to its recipient (a sideways swipe at the presumed uselessness of much of this literature) and so he is not going to indulge in the favourite philosophical pastime of imaginary and ideal schemes of governance (take that, Plato!) but rather pursue, as he says, the real truth of the matter. </a:t>
            </a:r>
            <a:endParaRPr lang="en-US" dirty="0"/>
          </a:p>
          <a:p>
            <a:endParaRPr lang="en-US" dirty="0"/>
          </a:p>
        </p:txBody>
      </p:sp>
    </p:spTree>
    <p:extLst>
      <p:ext uri="{BB962C8B-B14F-4D97-AF65-F5344CB8AC3E}">
        <p14:creationId xmlns:p14="http://schemas.microsoft.com/office/powerpoint/2010/main" val="1217131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10000"/>
          </a:bodyPr>
          <a:lstStyle/>
          <a:p>
            <a:r>
              <a:rPr lang="en-GB" dirty="0"/>
              <a:t>Machiavelli is not interested in how things ought to be but in how things are. This sharp distinction between the factual and the normative, predating Hume’s famous distinction to much the same effect by some 300 years, is entirely characteristic of Machiavelli’s whole approach. And now, Machiavelli produces the kinds of statements that has contributed to his reputation for cynical realpolitik: “…a man who, in all respects, will carry out only his professions of good, will be apt to be ruined amongst so many who are evil. A prince therefore who desires to maintain himself must learn to be not always good, but to be so or not as necessity may require.” [</a:t>
            </a:r>
            <a:r>
              <a:rPr lang="en-GB" i="1" dirty="0"/>
              <a:t>The Prince</a:t>
            </a:r>
            <a:r>
              <a:rPr lang="en-GB" dirty="0"/>
              <a:t>, chapter XV]</a:t>
            </a:r>
            <a:endParaRPr lang="en-US" dirty="0"/>
          </a:p>
          <a:p>
            <a:endParaRPr lang="en-US" dirty="0"/>
          </a:p>
        </p:txBody>
      </p:sp>
    </p:spTree>
    <p:extLst>
      <p:ext uri="{BB962C8B-B14F-4D97-AF65-F5344CB8AC3E}">
        <p14:creationId xmlns:p14="http://schemas.microsoft.com/office/powerpoint/2010/main" val="200667532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GB" dirty="0"/>
              <a:t>This advice, of course, runs counter to the usual advice contained in the Mirror for Princes literature that counsels the prince to become a paragon of all the virtues. But Machiavelli is well aware of what he is doing. Other things being equal, it would be wonderful for a prince to possess all the virtues but, as he is a man with all the defects that that implies, this is simply not possible. That being so, it is important for the prince to avoid acquiring a reputation for vices that might imperil his rule; note, it isn’t important for him </a:t>
            </a:r>
            <a:r>
              <a:rPr lang="en-GB" i="1" dirty="0"/>
              <a:t>not</a:t>
            </a:r>
            <a:r>
              <a:rPr lang="en-GB" dirty="0"/>
              <a:t> to have those vices, merely to avoid their imputation to him. </a:t>
            </a:r>
            <a:endParaRPr lang="en-US" dirty="0"/>
          </a:p>
          <a:p>
            <a:endParaRPr lang="en-US" dirty="0"/>
          </a:p>
        </p:txBody>
      </p:sp>
    </p:spTree>
    <p:extLst>
      <p:ext uri="{BB962C8B-B14F-4D97-AF65-F5344CB8AC3E}">
        <p14:creationId xmlns:p14="http://schemas.microsoft.com/office/powerpoint/2010/main" val="379929128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Any vices which might be necessary for the preservation of the state (presumably Machiavelli has in mind such things as a reputation for cruelty) need not be avoided at all for, as he remarks, “all things considered, it will be found that some things that seem like virtue will lead you to ruin if you follow them; whilst others, that apparently are vices, will, if followed, result in your safety and well-being.” [</a:t>
            </a:r>
            <a:r>
              <a:rPr lang="en-GB" i="1" dirty="0"/>
              <a:t>The Prince</a:t>
            </a:r>
            <a:r>
              <a:rPr lang="en-GB" dirty="0"/>
              <a:t>, chapter XV]</a:t>
            </a:r>
            <a:endParaRPr lang="en-US" dirty="0"/>
          </a:p>
          <a:p>
            <a:pPr marL="0" indent="0">
              <a:buNone/>
            </a:pPr>
            <a:endParaRPr lang="en-US" dirty="0"/>
          </a:p>
        </p:txBody>
      </p:sp>
    </p:spTree>
    <p:extLst>
      <p:ext uri="{BB962C8B-B14F-4D97-AF65-F5344CB8AC3E}">
        <p14:creationId xmlns:p14="http://schemas.microsoft.com/office/powerpoint/2010/main" val="212387646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a:bodyPr>
          <a:lstStyle/>
          <a:p>
            <a:r>
              <a:rPr lang="en-GB" dirty="0"/>
              <a:t>In a variation on the saying ‘you must be cruel to be kind’, Machiavelli, taking the activities of Cesare Borgia as his example, remarks serenely that if a prince has to be cruel to keep his state in order, that, while regrettable, is better that allowing rampant disorder its head. “Cesar Borgia was reputed cruel, yet by his cruelty he reunited the Romagna to his states, and restored that province to order, peace, and loyalty; and if we carefully examine his course, we shall find it to have been really much more merciful than the course of the people of Florence who, to escape the reputation of cruelty, allowed </a:t>
            </a:r>
            <a:r>
              <a:rPr lang="en-GB" dirty="0" err="1"/>
              <a:t>Pistoja</a:t>
            </a:r>
            <a:r>
              <a:rPr lang="en-GB" dirty="0"/>
              <a:t> to be destroyed. </a:t>
            </a:r>
            <a:endParaRPr lang="en-US" dirty="0"/>
          </a:p>
          <a:p>
            <a:endParaRPr lang="en-US" dirty="0"/>
          </a:p>
        </p:txBody>
      </p:sp>
    </p:spTree>
    <p:extLst>
      <p:ext uri="{BB962C8B-B14F-4D97-AF65-F5344CB8AC3E}">
        <p14:creationId xmlns:p14="http://schemas.microsoft.com/office/powerpoint/2010/main" val="185116403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A prince, therefore, should not mind the ill repute of cruelty, when he can thereby keep his subjects united and loyal; for a few displays of severity will really be more merciful than to allow, by an excess of clemency, disorders to occur, which are apt to result in rapine and murder; for these injure a whole community, whilst the executions ordered by the prince fall only upon a few individuals.” [</a:t>
            </a:r>
            <a:r>
              <a:rPr lang="en-GB" i="1" dirty="0"/>
              <a:t>The Prince</a:t>
            </a:r>
            <a:r>
              <a:rPr lang="en-GB" dirty="0"/>
              <a:t>, chapter XVII]</a:t>
            </a:r>
            <a:endParaRPr lang="en-US" dirty="0"/>
          </a:p>
        </p:txBody>
      </p:sp>
    </p:spTree>
    <p:extLst>
      <p:ext uri="{BB962C8B-B14F-4D97-AF65-F5344CB8AC3E}">
        <p14:creationId xmlns:p14="http://schemas.microsoft.com/office/powerpoint/2010/main" val="194628296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199" y="1956568"/>
            <a:ext cx="6418677" cy="672332"/>
          </a:xfrm>
        </p:spPr>
        <p:txBody>
          <a:bodyPr/>
          <a:lstStyle/>
          <a:p>
            <a:r>
              <a:rPr lang="en-US" dirty="0" smtClean="0"/>
              <a:t>Machiavelli on Man</a:t>
            </a:r>
            <a:endParaRPr lang="en-US" dirty="0"/>
          </a:p>
        </p:txBody>
      </p:sp>
      <p:sp>
        <p:nvSpPr>
          <p:cNvPr id="3" name="Content Placeholder 2"/>
          <p:cNvSpPr>
            <a:spLocks noGrp="1"/>
          </p:cNvSpPr>
          <p:nvPr>
            <p:ph idx="1"/>
          </p:nvPr>
        </p:nvSpPr>
        <p:spPr>
          <a:xfrm>
            <a:off x="457199" y="2747571"/>
            <a:ext cx="6508377" cy="3916363"/>
          </a:xfrm>
        </p:spPr>
        <p:txBody>
          <a:bodyPr/>
          <a:lstStyle/>
          <a:p>
            <a:r>
              <a:rPr lang="en-GB" dirty="0"/>
              <a:t>Machiavelli’s political thought is grounded ultimately upon his own particular conception of man. Men generally are despicable animals: changeable, greedy, liars, and cowards. They will lick the hand that feeds them so long and only so long as it feeds them and pledge all that they have to support their benefactor provided, as Machiavelli cynically remarks, ‘the necessity for it is far off’. When the time comes for them to redeem their pledges, they will rather revolt than gratefully come to the aid of their benefactor. [</a:t>
            </a:r>
            <a:r>
              <a:rPr lang="en-GB" i="1" dirty="0"/>
              <a:t>The Prince</a:t>
            </a:r>
            <a:r>
              <a:rPr lang="en-GB" dirty="0"/>
              <a:t>, chapter XVII] </a:t>
            </a:r>
            <a:endParaRPr lang="en-US" dirty="0"/>
          </a:p>
        </p:txBody>
      </p:sp>
    </p:spTree>
    <p:extLst>
      <p:ext uri="{BB962C8B-B14F-4D97-AF65-F5344CB8AC3E}">
        <p14:creationId xmlns:p14="http://schemas.microsoft.com/office/powerpoint/2010/main" val="68382912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This view of man also finds expression in the </a:t>
            </a:r>
            <a:r>
              <a:rPr lang="en-GB" i="1" dirty="0"/>
              <a:t>Discourses</a:t>
            </a:r>
            <a:r>
              <a:rPr lang="en-GB" dirty="0"/>
              <a:t> though in a somewhat more nuanced way; whereas the claim that men are naturally bad is made categorically in </a:t>
            </a:r>
            <a:r>
              <a:rPr lang="en-GB" i="1" dirty="0"/>
              <a:t>The Prince</a:t>
            </a:r>
            <a:r>
              <a:rPr lang="en-GB" dirty="0"/>
              <a:t>, in the </a:t>
            </a:r>
            <a:r>
              <a:rPr lang="en-GB" i="1" dirty="0"/>
              <a:t>Discourses</a:t>
            </a:r>
            <a:r>
              <a:rPr lang="en-GB" dirty="0"/>
              <a:t> we are advised rather to </a:t>
            </a:r>
            <a:r>
              <a:rPr lang="en-GB" i="1" dirty="0"/>
              <a:t>assume</a:t>
            </a:r>
            <a:r>
              <a:rPr lang="en-GB" dirty="0"/>
              <a:t> that all men are naturally bad. [</a:t>
            </a:r>
            <a:r>
              <a:rPr lang="en-GB" i="1" dirty="0"/>
              <a:t>Discourses</a:t>
            </a:r>
            <a:r>
              <a:rPr lang="en-GB" dirty="0"/>
              <a:t>, Book I, chapter III] and, in an even more nuanced way, that men are rarely either entirely good or entirely bad. [</a:t>
            </a:r>
            <a:r>
              <a:rPr lang="en-GB" i="1" dirty="0"/>
              <a:t>Discourses</a:t>
            </a:r>
            <a:r>
              <a:rPr lang="en-GB" dirty="0"/>
              <a:t>, Book I, chapter XXVII]</a:t>
            </a:r>
            <a:endParaRPr lang="en-US" dirty="0"/>
          </a:p>
        </p:txBody>
      </p:sp>
    </p:spTree>
    <p:extLst>
      <p:ext uri="{BB962C8B-B14F-4D97-AF65-F5344CB8AC3E}">
        <p14:creationId xmlns:p14="http://schemas.microsoft.com/office/powerpoint/2010/main" val="119443435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normAutofit fontScale="92500" lnSpcReduction="10000"/>
          </a:bodyPr>
          <a:lstStyle/>
          <a:p>
            <a:r>
              <a:rPr lang="en-GB" dirty="0"/>
              <a:t>There appear to be as many </a:t>
            </a:r>
            <a:r>
              <a:rPr lang="en-GB" dirty="0" err="1"/>
              <a:t>Machiavellis</a:t>
            </a:r>
            <a:r>
              <a:rPr lang="en-GB" dirty="0"/>
              <a:t> as there are Machiavellian scholars. [see McClelland, 151] The devilish and devious advisor to ruthless rulers of the 16</a:t>
            </a:r>
            <a:r>
              <a:rPr lang="en-GB" baseline="30000" dirty="0"/>
              <a:t>th</a:t>
            </a:r>
            <a:r>
              <a:rPr lang="en-GB" dirty="0"/>
              <a:t> century was gradually transformed over time into a proto-political scientist who merely described the objective conditions relating to the political </a:t>
            </a:r>
            <a:r>
              <a:rPr lang="en-GB" dirty="0" smtClean="0"/>
              <a:t>realities </a:t>
            </a:r>
            <a:r>
              <a:rPr lang="en-GB" dirty="0"/>
              <a:t>of his time until, in the nineteenth century, based on his impassioned plea to Lorenzo Medici to rescue Italy from the ‘barbarous dominion of the foreigner’ [</a:t>
            </a:r>
            <a:r>
              <a:rPr lang="en-GB" i="1" dirty="0"/>
              <a:t>The Prince</a:t>
            </a:r>
            <a:r>
              <a:rPr lang="en-GB" dirty="0"/>
              <a:t>, chapter XXVI] in </a:t>
            </a:r>
            <a:r>
              <a:rPr lang="en-GB" i="1" dirty="0"/>
              <a:t>The Prince</a:t>
            </a:r>
            <a:r>
              <a:rPr lang="en-GB" dirty="0"/>
              <a:t>, he became transformed into a hero of the incipient Italian nationalism, rather like the enchanted frog which, when kissed by the Princess turns into, what else, a Prince. </a:t>
            </a:r>
            <a:endParaRPr lang="en-US" dirty="0"/>
          </a:p>
          <a:p>
            <a:endParaRPr lang="en-US" dirty="0"/>
          </a:p>
        </p:txBody>
      </p:sp>
    </p:spTree>
    <p:extLst>
      <p:ext uri="{BB962C8B-B14F-4D97-AF65-F5344CB8AC3E}">
        <p14:creationId xmlns:p14="http://schemas.microsoft.com/office/powerpoint/2010/main" val="321645498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When I was learning to drive, I was taught the concept of ‘defensive driving’. In essence, this amounts to driving on the assumption that every other road user is an idiot! Expect people to shoot out from their driveways without looking, drivers to swing out from side roads in front of you without warning, children to run out from behind parked cars, and so on. In making the assumption that men are naturally bad, Machiavelli could be seen, on one version, to advocate a kind of ‘defensive rule’ for princes in his </a:t>
            </a:r>
            <a:r>
              <a:rPr lang="en-GB" i="1" dirty="0"/>
              <a:t>The Prince</a:t>
            </a:r>
            <a:r>
              <a:rPr lang="en-GB" dirty="0"/>
              <a:t>). </a:t>
            </a:r>
            <a:endParaRPr lang="en-US" dirty="0"/>
          </a:p>
          <a:p>
            <a:endParaRPr lang="en-US" dirty="0"/>
          </a:p>
        </p:txBody>
      </p:sp>
    </p:spTree>
    <p:extLst>
      <p:ext uri="{BB962C8B-B14F-4D97-AF65-F5344CB8AC3E}">
        <p14:creationId xmlns:p14="http://schemas.microsoft.com/office/powerpoint/2010/main" val="303768296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GB" dirty="0"/>
              <a:t>The ruler should, if he wishes to stay in power, operate on the assumption that everyone is opposed to him, or is betraying him, or will betray him. To paraphrase Horace’ well-known tag, we might say that as a political thinker, Machiavelli ‘</a:t>
            </a:r>
            <a:r>
              <a:rPr lang="en-GB" i="1" dirty="0" err="1"/>
              <a:t>odit</a:t>
            </a:r>
            <a:r>
              <a:rPr lang="en-GB" i="1" dirty="0"/>
              <a:t> </a:t>
            </a:r>
            <a:r>
              <a:rPr lang="en-GB" i="1" dirty="0" err="1"/>
              <a:t>profanum</a:t>
            </a:r>
            <a:r>
              <a:rPr lang="en-GB" i="1" dirty="0"/>
              <a:t> </a:t>
            </a:r>
            <a:r>
              <a:rPr lang="en-GB" i="1" dirty="0" err="1"/>
              <a:t>vulgus</a:t>
            </a:r>
            <a:r>
              <a:rPr lang="en-GB" i="1" dirty="0"/>
              <a:t>’</a:t>
            </a:r>
            <a:r>
              <a:rPr lang="en-GB" dirty="0"/>
              <a:t>—he despised the common mob.] However Machiavelli’s anthropology is to be understood in detail, there can be no doubt that it is a dark, proto-Hobbesian view of man and his nature. </a:t>
            </a:r>
            <a:endParaRPr lang="en-US" dirty="0"/>
          </a:p>
        </p:txBody>
      </p:sp>
    </p:spTree>
    <p:extLst>
      <p:ext uri="{BB962C8B-B14F-4D97-AF65-F5344CB8AC3E}">
        <p14:creationId xmlns:p14="http://schemas.microsoft.com/office/powerpoint/2010/main" val="288940809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There can also be no doubt that Machiavelli’s personal experiences coloured his anthropology, something that we shall see was also the case with Hobbes. Answering the question of whether it is better to be loved rather than feared or feared rather than loved, Machiavelli opts for fear over love. The reason for this is, once again, rooted in his conception of man. </a:t>
            </a:r>
            <a:endParaRPr lang="en-US" dirty="0"/>
          </a:p>
          <a:p>
            <a:endParaRPr lang="en-US" dirty="0"/>
          </a:p>
        </p:txBody>
      </p:sp>
    </p:spTree>
    <p:extLst>
      <p:ext uri="{BB962C8B-B14F-4D97-AF65-F5344CB8AC3E}">
        <p14:creationId xmlns:p14="http://schemas.microsoft.com/office/powerpoint/2010/main" val="400676646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10000"/>
          </a:bodyPr>
          <a:lstStyle/>
          <a:p>
            <a:r>
              <a:rPr lang="en-GB" dirty="0"/>
              <a:t>The bonds of love will be broken whenever it suits men to break them while fear, Machiavelli thinks, never fails to motivate men as they have a lively apprehension of punishment. To be feared is not necessarily to be hated and Machiavelli advises the prince to avoid incurring the hatred of his people which he can do very easily by keeping his hands off their property and their women. The appropriation of another’s property is habit-forming and the habit is best not started. Besides, Machiavelli remarks with some cynicism, men are more likely to forgive and forget the execution of their fathers than the loss of their patrimonies! [</a:t>
            </a:r>
            <a:r>
              <a:rPr lang="en-GB" i="1" dirty="0"/>
              <a:t>The Prince</a:t>
            </a:r>
            <a:r>
              <a:rPr lang="en-GB" dirty="0"/>
              <a:t>, chapter XVII]</a:t>
            </a:r>
            <a:endParaRPr lang="en-US" dirty="0"/>
          </a:p>
          <a:p>
            <a:endParaRPr lang="en-US" dirty="0"/>
          </a:p>
        </p:txBody>
      </p:sp>
    </p:spTree>
    <p:extLst>
      <p:ext uri="{BB962C8B-B14F-4D97-AF65-F5344CB8AC3E}">
        <p14:creationId xmlns:p14="http://schemas.microsoft.com/office/powerpoint/2010/main" val="227261928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a:bodyPr>
          <a:lstStyle/>
          <a:p>
            <a:r>
              <a:rPr lang="en-GB" dirty="0"/>
              <a:t>Deceit and the breaking of promises are part and parcel of the prince’s daily work. Just as Machiavelli believes that the mass of men are untrustworthy and will break their promises as and when it suits them, so too, a prince must be prepared to do likewise. Machiavelli acknowledges that such conduct would be bad if men were good but, as he says to the Prince, returning to his central theme, “as men are naturally bad, and will not observe their faith towards you, you must, in the same way, not observe yours to them; and no prince ever yet lacked legitimate reasons with which to colour his want of good faith.” [</a:t>
            </a:r>
            <a:r>
              <a:rPr lang="en-GB" i="1" dirty="0"/>
              <a:t>The Prince</a:t>
            </a:r>
            <a:r>
              <a:rPr lang="en-GB" dirty="0"/>
              <a:t>, chapter XVIII]</a:t>
            </a:r>
            <a:endParaRPr lang="en-US" dirty="0"/>
          </a:p>
        </p:txBody>
      </p:sp>
    </p:spTree>
    <p:extLst>
      <p:ext uri="{BB962C8B-B14F-4D97-AF65-F5344CB8AC3E}">
        <p14:creationId xmlns:p14="http://schemas.microsoft.com/office/powerpoint/2010/main" val="367108575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GB" dirty="0"/>
              <a:t>Hypocrisy, too, is another string to the prince’s bow. If a prince were to possess all the virtues, that might (not necessarily would) be admirable. However, much more important than possessing such virtues is appearing to possess them. The prince should seem all “charity, integrity, and humanity, all uprightness, and all piety. And more than all else is it necessary for a prince to seem to possess the last quality; for mankind in general judge more by what they see and hear than by what they feel, every one being capable of the former, and but few of the </a:t>
            </a:r>
            <a:r>
              <a:rPr lang="en-GB" dirty="0" smtClean="0"/>
              <a:t>latter….(cont’d)</a:t>
            </a:r>
            <a:endParaRPr lang="en-US" dirty="0"/>
          </a:p>
        </p:txBody>
      </p:sp>
    </p:spTree>
    <p:extLst>
      <p:ext uri="{BB962C8B-B14F-4D97-AF65-F5344CB8AC3E}">
        <p14:creationId xmlns:p14="http://schemas.microsoft.com/office/powerpoint/2010/main" val="377155432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Everybody sees what you seem to be, but few really feel what you are; and these few dare not oppose the opinion of the many, who are protected by the majesty of the state; for the actions of all men, and especially those of princes, are judged by the result, where there is no other judge to whom to appeal.” [</a:t>
            </a:r>
            <a:r>
              <a:rPr lang="en-GB" i="1" dirty="0"/>
              <a:t>The Prince</a:t>
            </a:r>
            <a:r>
              <a:rPr lang="en-GB" dirty="0"/>
              <a:t>, chapter XVIII] </a:t>
            </a:r>
            <a:endParaRPr lang="en-US" dirty="0"/>
          </a:p>
          <a:p>
            <a:endParaRPr lang="en-US" dirty="0"/>
          </a:p>
        </p:txBody>
      </p:sp>
    </p:spTree>
    <p:extLst>
      <p:ext uri="{BB962C8B-B14F-4D97-AF65-F5344CB8AC3E}">
        <p14:creationId xmlns:p14="http://schemas.microsoft.com/office/powerpoint/2010/main" val="391754820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Here is Machiavelli’s advice to a prince who has just taken over a neighbouring state. Assuming the previous ruler is dead (if not, why not?) exterminate the remaining members of the ousted dynasty for ‘A prince cannot live securely in a state so long as those live whom he has deprived of it’. [</a:t>
            </a:r>
            <a:r>
              <a:rPr lang="en-GB" i="1" dirty="0"/>
              <a:t>Discourses</a:t>
            </a:r>
            <a:r>
              <a:rPr lang="en-GB" dirty="0"/>
              <a:t>, Book III, chapter IV] If the prince’s path to power was smoothed by elements in the conquered state that now expect to be rewarded, ignore them. What are they going to do? </a:t>
            </a:r>
            <a:endParaRPr lang="en-US" dirty="0"/>
          </a:p>
          <a:p>
            <a:pPr marL="0" indent="0">
              <a:buNone/>
            </a:pPr>
            <a:endParaRPr lang="en-US" dirty="0"/>
          </a:p>
        </p:txBody>
      </p:sp>
    </p:spTree>
    <p:extLst>
      <p:ext uri="{BB962C8B-B14F-4D97-AF65-F5344CB8AC3E}">
        <p14:creationId xmlns:p14="http://schemas.microsoft.com/office/powerpoint/2010/main" val="99098720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GB" dirty="0"/>
              <a:t>There will be those in the prince’s new state who will be, if not actively disruptive, at best sullenly acquiescent. What should the prince do with these? If some killing has to be done to get people into line, the prince should do it and get it over with. Better still, he should delegate the task to a subordinate who can later be blamed for being overzealous or disobeying orders if too much blood is shed, that way, resentment and anger can be deflected from the prince to his underlings. </a:t>
            </a:r>
            <a:endParaRPr lang="en-US" dirty="0"/>
          </a:p>
        </p:txBody>
      </p:sp>
    </p:spTree>
    <p:extLst>
      <p:ext uri="{BB962C8B-B14F-4D97-AF65-F5344CB8AC3E}">
        <p14:creationId xmlns:p14="http://schemas.microsoft.com/office/powerpoint/2010/main" val="155887580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If the prince must kill, then he should kill quickly; if, on the other hand, he has rewards to allot, he should allot them slowly. The new prince should raise taxes as little as possible and leave the old laws in place—good advice for all rulers at all times and in all places—that way, resentment is minimized and the chance of legitimising his rule is significantly increased. </a:t>
            </a:r>
            <a:endParaRPr lang="en-US" dirty="0"/>
          </a:p>
          <a:p>
            <a:pPr marL="0" indent="0">
              <a:buNone/>
            </a:pPr>
            <a:endParaRPr lang="en-US" dirty="0"/>
          </a:p>
        </p:txBody>
      </p:sp>
    </p:spTree>
    <p:extLst>
      <p:ext uri="{BB962C8B-B14F-4D97-AF65-F5344CB8AC3E}">
        <p14:creationId xmlns:p14="http://schemas.microsoft.com/office/powerpoint/2010/main" val="328071378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Just what are we to make of his major writings—</a:t>
            </a:r>
            <a:r>
              <a:rPr lang="en-GB" i="1" dirty="0"/>
              <a:t>The Prince</a:t>
            </a:r>
            <a:r>
              <a:rPr lang="en-GB" dirty="0"/>
              <a:t>, and </a:t>
            </a:r>
            <a:r>
              <a:rPr lang="en-GB" i="1" dirty="0"/>
              <a:t>The Discourses on Livy</a:t>
            </a:r>
            <a:r>
              <a:rPr lang="en-GB" dirty="0"/>
              <a:t>? Do we take them at face value? If so, do they offer different and perhaps conflicting ideas? Just as German scholars in the 19</a:t>
            </a:r>
            <a:r>
              <a:rPr lang="en-GB" baseline="30000" dirty="0"/>
              <a:t>th</a:t>
            </a:r>
            <a:r>
              <a:rPr lang="en-GB" dirty="0"/>
              <a:t> century discerned an apparently irreconcilable tension in the two major works of Adam Smith—</a:t>
            </a:r>
            <a:r>
              <a:rPr lang="en-GB" i="1" dirty="0"/>
              <a:t>The Theory of Moral Sentiments</a:t>
            </a:r>
            <a:r>
              <a:rPr lang="en-GB" dirty="0"/>
              <a:t> and </a:t>
            </a:r>
            <a:r>
              <a:rPr lang="en-GB" i="1" dirty="0"/>
              <a:t>The Wealth of Nations</a:t>
            </a:r>
            <a:r>
              <a:rPr lang="en-GB" dirty="0"/>
              <a:t>—and christened this tension the </a:t>
            </a:r>
            <a:r>
              <a:rPr lang="en-GB" i="1" dirty="0"/>
              <a:t>AdamSmithproblem</a:t>
            </a:r>
            <a:r>
              <a:rPr lang="en-GB" dirty="0"/>
              <a:t>, so too, we might </a:t>
            </a:r>
            <a:r>
              <a:rPr lang="en-GB" dirty="0" smtClean="0"/>
              <a:t>wonder if</a:t>
            </a:r>
            <a:r>
              <a:rPr lang="en-GB" dirty="0" smtClean="0"/>
              <a:t>, </a:t>
            </a:r>
            <a:r>
              <a:rPr lang="en-GB" dirty="0"/>
              <a:t>in trying to understand </a:t>
            </a:r>
            <a:r>
              <a:rPr lang="en-GB" dirty="0" smtClean="0"/>
              <a:t>Machiavelli, </a:t>
            </a:r>
            <a:r>
              <a:rPr lang="en-GB" dirty="0"/>
              <a:t>we come face to face with the </a:t>
            </a:r>
            <a:r>
              <a:rPr lang="en-GB" i="1" dirty="0"/>
              <a:t>Machiavelliproblem</a:t>
            </a:r>
            <a:r>
              <a:rPr lang="en-GB" dirty="0"/>
              <a:t>. </a:t>
            </a:r>
            <a:endParaRPr lang="en-US" dirty="0"/>
          </a:p>
        </p:txBody>
      </p:sp>
    </p:spTree>
    <p:extLst>
      <p:ext uri="{BB962C8B-B14F-4D97-AF65-F5344CB8AC3E}">
        <p14:creationId xmlns:p14="http://schemas.microsoft.com/office/powerpoint/2010/main" val="96562996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10000"/>
          </a:bodyPr>
          <a:lstStyle/>
          <a:p>
            <a:r>
              <a:rPr lang="en-GB" i="1" dirty="0"/>
              <a:t>The Prince</a:t>
            </a:r>
            <a:r>
              <a:rPr lang="en-GB" dirty="0"/>
              <a:t> seems to be an exercise in </a:t>
            </a:r>
            <a:r>
              <a:rPr lang="en-GB" i="1" dirty="0"/>
              <a:t>realpolitik</a:t>
            </a:r>
            <a:r>
              <a:rPr lang="en-GB" dirty="0"/>
              <a:t>, a ‘mirror of princes’ tract that unlike the majority of such works bypasses ethical considerations completely and confines itself to giving advice to rulers on how to acquire and retain power; </a:t>
            </a:r>
            <a:r>
              <a:rPr lang="en-GB" i="1" dirty="0"/>
              <a:t>The Discourses</a:t>
            </a:r>
            <a:r>
              <a:rPr lang="en-GB" dirty="0"/>
              <a:t>, in contrast, seems to be a work in republican theory, counselling not just leaders but citizens also on how to hold on to their freedoms. The easy solution of arguing that Machiavelli simply changed his mind is not available to us as the evidence clearly shows both works to have been composed during the same time period, the writing of </a:t>
            </a:r>
            <a:r>
              <a:rPr lang="en-GB" i="1" dirty="0"/>
              <a:t>The Prince</a:t>
            </a:r>
            <a:r>
              <a:rPr lang="en-GB" dirty="0"/>
              <a:t> being a temporary interruption to his work on </a:t>
            </a:r>
            <a:r>
              <a:rPr lang="en-GB" i="1" dirty="0"/>
              <a:t>The Discourses</a:t>
            </a:r>
            <a:r>
              <a:rPr lang="en-GB" dirty="0"/>
              <a:t>. </a:t>
            </a:r>
            <a:endParaRPr lang="en-US" dirty="0"/>
          </a:p>
        </p:txBody>
      </p:sp>
    </p:spTree>
    <p:extLst>
      <p:ext uri="{BB962C8B-B14F-4D97-AF65-F5344CB8AC3E}">
        <p14:creationId xmlns:p14="http://schemas.microsoft.com/office/powerpoint/2010/main" val="314724821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One consideration that gives a further twist to the question of Machiavelli interpretation is that, as with Plato’s dialogues, his two major works are not straightforward treatises, constructed and expressed in a detached scholarly manner. They exhibit some characteristics of works of literature and, as with all such works, the question of what in them is to be attributed to the author becomes a matter of some controversy. </a:t>
            </a:r>
            <a:endParaRPr lang="en-US" dirty="0"/>
          </a:p>
        </p:txBody>
      </p:sp>
    </p:spTree>
    <p:extLst>
      <p:ext uri="{BB962C8B-B14F-4D97-AF65-F5344CB8AC3E}">
        <p14:creationId xmlns:p14="http://schemas.microsoft.com/office/powerpoint/2010/main" val="261423325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As Joseph Femia notes, “Like other Florentines of his social standing, Machiavelli was steeped in the rules of Roman rhetoric; vivid imagery and an insincere (sometimes ironic) invocation of values or prejudices dear to the listeners’ or readers’ hearts were familiar and accepted techniques. No one expected every statement to be a literal expression of the author’s beliefs.” [Joseph Femia, in Boucher &amp; Kelly, p. 166] </a:t>
            </a:r>
            <a:endParaRPr lang="en-US" dirty="0"/>
          </a:p>
          <a:p>
            <a:endParaRPr lang="en-US" dirty="0"/>
          </a:p>
        </p:txBody>
      </p:sp>
    </p:spTree>
    <p:extLst>
      <p:ext uri="{BB962C8B-B14F-4D97-AF65-F5344CB8AC3E}">
        <p14:creationId xmlns:p14="http://schemas.microsoft.com/office/powerpoint/2010/main" val="298627042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20000"/>
          </a:bodyPr>
          <a:lstStyle/>
          <a:p>
            <a:r>
              <a:rPr lang="en-GB" dirty="0"/>
              <a:t>The problem with the use of irony, as all too many authors have found to their cost, is that there is a danger that some readers will fail to appreciate the author’s ironic intent and get things precisely the wrong way around. Once upon a time, in a seminar discussing Jonathan Swift’s </a:t>
            </a:r>
            <a:r>
              <a:rPr lang="en-GB" i="1" dirty="0"/>
              <a:t>A Modest Proposal for Preventing the Children of Poor People in Ireland From Being a Burden to Their Parents or Country, and for Making Them Beneficial to the Publick</a:t>
            </a:r>
            <a:r>
              <a:rPr lang="en-GB" dirty="0"/>
              <a:t>, one of the students was asked to comment on Swift’s suggestion that eating babies might simultaneously solve the overpopulation problem in Ireland while providing a nutritious source of food to those who remained. He replied, “Well, that might have been alright in Mr Swift’s day but I don’t think we could do that now.” </a:t>
            </a:r>
            <a:endParaRPr lang="en-US" dirty="0"/>
          </a:p>
        </p:txBody>
      </p:sp>
    </p:spTree>
    <p:extLst>
      <p:ext uri="{BB962C8B-B14F-4D97-AF65-F5344CB8AC3E}">
        <p14:creationId xmlns:p14="http://schemas.microsoft.com/office/powerpoint/2010/main" val="256873750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In the end, as seems likely, what appear to be significant differences between the two works may well turn out to be more apparent than real. On this topic, McClelland is clear and unambiguous. Are the two works reconcilable? </a:t>
            </a:r>
            <a:r>
              <a:rPr lang="en-GB" dirty="0" smtClean="0"/>
              <a:t>‘…</a:t>
            </a:r>
            <a:r>
              <a:rPr lang="en-GB" dirty="0"/>
              <a:t>the </a:t>
            </a:r>
            <a:r>
              <a:rPr lang="en-GB" dirty="0" smtClean="0"/>
              <a:t>answer’, he says, ‘is </a:t>
            </a:r>
            <a:r>
              <a:rPr lang="en-GB" dirty="0"/>
              <a:t>a resounding </a:t>
            </a:r>
            <a:r>
              <a:rPr lang="en-GB" dirty="0" smtClean="0"/>
              <a:t>“yes!” </a:t>
            </a:r>
            <a:r>
              <a:rPr lang="en-GB" dirty="0"/>
              <a:t>Not only that, but the </a:t>
            </a:r>
            <a:r>
              <a:rPr lang="en-GB" i="1" dirty="0"/>
              <a:t>Discourses</a:t>
            </a:r>
            <a:r>
              <a:rPr lang="en-GB" dirty="0"/>
              <a:t> themselves provide us with a complete political theory into which Machiavelli’s treatment of princely government in </a:t>
            </a:r>
            <a:r>
              <a:rPr lang="en-GB" i="1" dirty="0"/>
              <a:t>The Prince</a:t>
            </a:r>
            <a:r>
              <a:rPr lang="en-GB" dirty="0"/>
              <a:t> can easily be fitted</a:t>
            </a:r>
            <a:r>
              <a:rPr lang="en-GB" dirty="0" smtClean="0"/>
              <a:t>.’ </a:t>
            </a:r>
            <a:endParaRPr lang="en-US" dirty="0"/>
          </a:p>
        </p:txBody>
      </p:sp>
    </p:spTree>
    <p:extLst>
      <p:ext uri="{BB962C8B-B14F-4D97-AF65-F5344CB8AC3E}">
        <p14:creationId xmlns:p14="http://schemas.microsoft.com/office/powerpoint/2010/main" val="404994591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theme/theme1.xml><?xml version="1.0" encoding="utf-8"?>
<a:theme xmlns:a="http://schemas.openxmlformats.org/drawingml/2006/main" name="Plaza">
  <a:themeElements>
    <a:clrScheme name="Plaza">
      <a:dk1>
        <a:sysClr val="windowText" lastClr="000000"/>
      </a:dk1>
      <a:lt1>
        <a:sysClr val="window" lastClr="FFFFFF"/>
      </a:lt1>
      <a:dk2>
        <a:srgbClr val="333333"/>
      </a:dk2>
      <a:lt2>
        <a:srgbClr val="CCCCCC"/>
      </a:lt2>
      <a:accent1>
        <a:srgbClr val="990000"/>
      </a:accent1>
      <a:accent2>
        <a:srgbClr val="580101"/>
      </a:accent2>
      <a:accent3>
        <a:srgbClr val="E94A00"/>
      </a:accent3>
      <a:accent4>
        <a:srgbClr val="EB8F00"/>
      </a:accent4>
      <a:accent5>
        <a:srgbClr val="A4A4A4"/>
      </a:accent5>
      <a:accent6>
        <a:srgbClr val="666666"/>
      </a:accent6>
      <a:hlink>
        <a:srgbClr val="D01010"/>
      </a:hlink>
      <a:folHlink>
        <a:srgbClr val="E6682E"/>
      </a:folHlink>
    </a:clrScheme>
    <a:fontScheme name="Plaza">
      <a:majorFont>
        <a:latin typeface="Century Gothic"/>
        <a:ea typeface=""/>
        <a:cs typeface=""/>
        <a:font script="Jpan" typeface="メイリオ"/>
        <a:font script="Hans" typeface="宋体"/>
        <a:font script="Hant" typeface="新細明體"/>
      </a:majorFont>
      <a:minorFont>
        <a:latin typeface="Century Gothic"/>
        <a:ea typeface=""/>
        <a:cs typeface=""/>
        <a:font script="Jpan" typeface="メイリオ"/>
        <a:font script="Hans" typeface="宋体"/>
        <a:font script="Hant" typeface="新細明體"/>
      </a:minorFont>
    </a:fontScheme>
    <a:fmtScheme name="Plaza">
      <a:fillStyleLst>
        <a:solidFill>
          <a:schemeClr val="phClr"/>
        </a:solidFill>
        <a:gradFill rotWithShape="1">
          <a:gsLst>
            <a:gs pos="0">
              <a:schemeClr val="phClr">
                <a:tint val="100000"/>
                <a:shade val="60000"/>
                <a:satMod val="135000"/>
              </a:schemeClr>
            </a:gs>
            <a:gs pos="100000">
              <a:schemeClr val="phClr">
                <a:tint val="100000"/>
                <a:shade val="100000"/>
                <a:satMod val="135000"/>
              </a:schemeClr>
            </a:gs>
          </a:gsLst>
          <a:lin ang="16200000" scaled="1"/>
        </a:gradFill>
        <a:gradFill rotWithShape="1">
          <a:gsLst>
            <a:gs pos="0">
              <a:schemeClr val="phClr">
                <a:shade val="70000"/>
                <a:satMod val="120000"/>
              </a:schemeClr>
            </a:gs>
            <a:gs pos="35000">
              <a:schemeClr val="phClr">
                <a:shade val="100000"/>
                <a:satMod val="150000"/>
              </a:schemeClr>
            </a:gs>
            <a:gs pos="70000">
              <a:schemeClr val="phClr">
                <a:tint val="100000"/>
                <a:shade val="100000"/>
                <a:satMod val="200000"/>
                <a:greenMod val="100000"/>
              </a:schemeClr>
            </a:gs>
            <a:gs pos="100000">
              <a:schemeClr val="phClr">
                <a:tint val="100000"/>
                <a:shade val="100000"/>
                <a:satMod val="250000"/>
                <a:greenMod val="100000"/>
              </a:schemeClr>
            </a:gs>
          </a:gsLst>
          <a:lin ang="16200000" scaled="1"/>
        </a:gra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innerShdw blurRad="190500" dist="63500" dir="5400000">
              <a:srgbClr val="FFFFFF">
                <a:alpha val="65000"/>
              </a:srgbClr>
            </a:innerShdw>
          </a:effectLst>
          <a:scene3d>
            <a:camera prst="orthographicFront">
              <a:rot lat="0" lon="0" rev="0"/>
            </a:camera>
            <a:lightRig rig="twoPt" dir="r">
              <a:rot lat="0" lon="0" rev="6000000"/>
            </a:lightRig>
          </a:scene3d>
          <a:sp3d prstMaterial="matte">
            <a:bevelT w="0" h="0" prst="relaxedInset"/>
          </a:sp3d>
        </a:effectStyle>
        <a:effectStyle>
          <a:effectLst>
            <a:innerShdw blurRad="50800" dist="25400" dir="13500000">
              <a:srgbClr val="FFFFFF">
                <a:alpha val="75000"/>
              </a:srgbClr>
            </a:innerShdw>
            <a:outerShdw blurRad="88900" dist="38100" dir="6600000" sx="101000" sy="101000" rotWithShape="0">
              <a:srgbClr val="000000">
                <a:alpha val="50000"/>
              </a:srgbClr>
            </a:outerShdw>
          </a:effectLst>
          <a:scene3d>
            <a:camera prst="perspectiveFront" fov="3000000"/>
            <a:lightRig rig="morning" dir="tl">
              <a:rot lat="0" lon="0" rev="1800000"/>
            </a:lightRig>
          </a:scene3d>
          <a:sp3d contourW="38100" prstMaterial="softEdge">
            <a:bevelT w="25400" h="38100"/>
            <a:contourClr>
              <a:schemeClr val="phClr">
                <a:tint val="6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Plaza.thmx</Template>
  <TotalTime>66</TotalTime>
  <Words>4029</Words>
  <Application>Microsoft Macintosh PowerPoint</Application>
  <PresentationFormat>On-screen Show (4:3)</PresentationFormat>
  <Paragraphs>81</Paragraphs>
  <Slides>39</Slides>
  <Notes>37</Notes>
  <HiddenSlides>0</HiddenSlides>
  <MMClips>0</MMClips>
  <ScaleCrop>false</ScaleCrop>
  <HeadingPairs>
    <vt:vector size="4" baseType="variant">
      <vt:variant>
        <vt:lpstr>Theme</vt:lpstr>
      </vt:variant>
      <vt:variant>
        <vt:i4>1</vt:i4>
      </vt:variant>
      <vt:variant>
        <vt:lpstr>Slide Titles</vt:lpstr>
      </vt:variant>
      <vt:variant>
        <vt:i4>39</vt:i4>
      </vt:variant>
    </vt:vector>
  </HeadingPairs>
  <TitlesOfParts>
    <vt:vector size="40" baseType="lpstr">
      <vt:lpstr>Plaza</vt:lpstr>
      <vt:lpstr>Freedom’s Progress</vt:lpstr>
      <vt:lpstr>Machiavellian?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Reasons of State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Mirror of Princes</vt:lpstr>
      <vt:lpstr>PowerPoint Presentation</vt:lpstr>
      <vt:lpstr>PowerPoint Presentation</vt:lpstr>
      <vt:lpstr>PowerPoint Presentation</vt:lpstr>
      <vt:lpstr>PowerPoint Presentation</vt:lpstr>
      <vt:lpstr>PowerPoint Presentation</vt:lpstr>
      <vt:lpstr>Machiavelli on Man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UCD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Freedom’s Progress</dc:title>
  <dc:creator>Gerard Casey</dc:creator>
  <cp:lastModifiedBy>Gerard Casey</cp:lastModifiedBy>
  <cp:revision>10</cp:revision>
  <dcterms:created xsi:type="dcterms:W3CDTF">2013-10-27T14:21:05Z</dcterms:created>
  <dcterms:modified xsi:type="dcterms:W3CDTF">2013-11-12T17:25:27Z</dcterms:modified>
</cp:coreProperties>
</file>