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54"/>
  </p:notesMasterIdLst>
  <p:sldIdLst>
    <p:sldId id="256" r:id="rId2"/>
    <p:sldId id="296" r:id="rId3"/>
    <p:sldId id="297" r:id="rId4"/>
    <p:sldId id="257" r:id="rId5"/>
    <p:sldId id="258" r:id="rId6"/>
    <p:sldId id="259" r:id="rId7"/>
    <p:sldId id="261" r:id="rId8"/>
    <p:sldId id="262" r:id="rId9"/>
    <p:sldId id="263" r:id="rId10"/>
    <p:sldId id="264" r:id="rId11"/>
    <p:sldId id="265" r:id="rId12"/>
    <p:sldId id="298" r:id="rId13"/>
    <p:sldId id="266" r:id="rId14"/>
    <p:sldId id="267" r:id="rId15"/>
    <p:sldId id="299" r:id="rId16"/>
    <p:sldId id="269" r:id="rId17"/>
    <p:sldId id="300" r:id="rId18"/>
    <p:sldId id="270" r:id="rId19"/>
    <p:sldId id="271" r:id="rId20"/>
    <p:sldId id="272" r:id="rId21"/>
    <p:sldId id="273" r:id="rId22"/>
    <p:sldId id="274" r:id="rId23"/>
    <p:sldId id="275" r:id="rId24"/>
    <p:sldId id="301" r:id="rId25"/>
    <p:sldId id="276" r:id="rId26"/>
    <p:sldId id="302" r:id="rId27"/>
    <p:sldId id="277" r:id="rId28"/>
    <p:sldId id="303" r:id="rId29"/>
    <p:sldId id="278" r:id="rId30"/>
    <p:sldId id="279" r:id="rId31"/>
    <p:sldId id="280" r:id="rId32"/>
    <p:sldId id="304" r:id="rId33"/>
    <p:sldId id="281" r:id="rId34"/>
    <p:sldId id="282" r:id="rId35"/>
    <p:sldId id="305" r:id="rId36"/>
    <p:sldId id="283" r:id="rId37"/>
    <p:sldId id="284" r:id="rId38"/>
    <p:sldId id="285" r:id="rId39"/>
    <p:sldId id="306" r:id="rId40"/>
    <p:sldId id="286" r:id="rId41"/>
    <p:sldId id="307" r:id="rId42"/>
    <p:sldId id="287" r:id="rId43"/>
    <p:sldId id="288" r:id="rId44"/>
    <p:sldId id="308" r:id="rId45"/>
    <p:sldId id="289" r:id="rId46"/>
    <p:sldId id="290" r:id="rId47"/>
    <p:sldId id="291" r:id="rId48"/>
    <p:sldId id="292" r:id="rId49"/>
    <p:sldId id="293" r:id="rId50"/>
    <p:sldId id="294" r:id="rId51"/>
    <p:sldId id="295" r:id="rId52"/>
    <p:sldId id="309" r:id="rId5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110" d="100"/>
          <a:sy n="110" d="100"/>
        </p:scale>
        <p:origin x="-240" y="-10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50" Type="http://schemas.openxmlformats.org/officeDocument/2006/relationships/slide" Target="slides/slide49.xml"/><Relationship Id="rId51" Type="http://schemas.openxmlformats.org/officeDocument/2006/relationships/slide" Target="slides/slide50.xml"/><Relationship Id="rId52" Type="http://schemas.openxmlformats.org/officeDocument/2006/relationships/slide" Target="slides/slide51.xml"/><Relationship Id="rId53" Type="http://schemas.openxmlformats.org/officeDocument/2006/relationships/slide" Target="slides/slide52.xml"/><Relationship Id="rId54" Type="http://schemas.openxmlformats.org/officeDocument/2006/relationships/notesMaster" Target="notesMasters/notesMaster1.xml"/><Relationship Id="rId55" Type="http://schemas.openxmlformats.org/officeDocument/2006/relationships/printerSettings" Target="printerSettings/printerSettings1.bin"/><Relationship Id="rId56" Type="http://schemas.openxmlformats.org/officeDocument/2006/relationships/presProps" Target="presProps.xml"/><Relationship Id="rId57" Type="http://schemas.openxmlformats.org/officeDocument/2006/relationships/viewProps" Target="viewProps.xml"/><Relationship Id="rId58" Type="http://schemas.openxmlformats.org/officeDocument/2006/relationships/theme" Target="theme/theme1.xml"/><Relationship Id="rId59" Type="http://schemas.openxmlformats.org/officeDocument/2006/relationships/tableStyles" Target="tableStyles.xml"/><Relationship Id="rId40" Type="http://schemas.openxmlformats.org/officeDocument/2006/relationships/slide" Target="slides/slide39.xml"/><Relationship Id="rId41" Type="http://schemas.openxmlformats.org/officeDocument/2006/relationships/slide" Target="slides/slide40.xml"/><Relationship Id="rId42" Type="http://schemas.openxmlformats.org/officeDocument/2006/relationships/slide" Target="slides/slide41.xml"/><Relationship Id="rId43" Type="http://schemas.openxmlformats.org/officeDocument/2006/relationships/slide" Target="slides/slide42.xml"/><Relationship Id="rId44" Type="http://schemas.openxmlformats.org/officeDocument/2006/relationships/slide" Target="slides/slide43.xml"/><Relationship Id="rId45" Type="http://schemas.openxmlformats.org/officeDocument/2006/relationships/slide" Target="slides/slide44.xml"/><Relationship Id="rId46" Type="http://schemas.openxmlformats.org/officeDocument/2006/relationships/slide" Target="slides/slide45.xml"/><Relationship Id="rId47" Type="http://schemas.openxmlformats.org/officeDocument/2006/relationships/slide" Target="slides/slide46.xml"/><Relationship Id="rId48" Type="http://schemas.openxmlformats.org/officeDocument/2006/relationships/slide" Target="slides/slide47.xml"/><Relationship Id="rId49" Type="http://schemas.openxmlformats.org/officeDocument/2006/relationships/slide" Target="slides/slide4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33" Type="http://schemas.openxmlformats.org/officeDocument/2006/relationships/slide" Target="slides/slide32.xml"/><Relationship Id="rId34" Type="http://schemas.openxmlformats.org/officeDocument/2006/relationships/slide" Target="slides/slide33.xml"/><Relationship Id="rId35" Type="http://schemas.openxmlformats.org/officeDocument/2006/relationships/slide" Target="slides/slide34.xml"/><Relationship Id="rId36" Type="http://schemas.openxmlformats.org/officeDocument/2006/relationships/slide" Target="slides/slide35.xml"/><Relationship Id="rId37" Type="http://schemas.openxmlformats.org/officeDocument/2006/relationships/slide" Target="slides/slide36.xml"/><Relationship Id="rId38" Type="http://schemas.openxmlformats.org/officeDocument/2006/relationships/slide" Target="slides/slide37.xml"/><Relationship Id="rId39" Type="http://schemas.openxmlformats.org/officeDocument/2006/relationships/slide" Target="slides/slide3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D29BA25-67FA-AC4A-A9D0-173A22E36085}" type="datetimeFigureOut">
              <a:rPr lang="en-US" smtClean="0"/>
              <a:t>08/11/2013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78F898B-A0A5-6B49-BD9D-8C0C45C9B5E5}" type="slidenum">
              <a:rPr lang="en-US" smtClean="0"/>
              <a:t>‹#›</a:t>
            </a:fld>
            <a:endParaRPr lang="en-US"/>
          </a:p>
        </p:txBody>
      </p:sp>
    </p:spTree>
    <p:extLst>
      <p:ext uri="{BB962C8B-B14F-4D97-AF65-F5344CB8AC3E}">
        <p14:creationId xmlns:p14="http://schemas.microsoft.com/office/powerpoint/2010/main" val="2579926404"/>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7.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8.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9.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0.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2.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3.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4.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5.xml"/></Relationships>
</file>

<file path=ppt/notesSlides/_rels/notesSlide2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6.xml"/></Relationships>
</file>

<file path=ppt/notesSlides/_rels/notesSlide2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7.xml"/></Relationships>
</file>

<file path=ppt/notesSlides/_rels/notesSlide2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8.xml"/></Relationships>
</file>

<file path=ppt/notesSlides/_rels/notesSlide2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9.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3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0.xml"/></Relationships>
</file>

<file path=ppt/notesSlides/_rels/notesSlide3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1.xml"/></Relationships>
</file>

<file path=ppt/notesSlides/_rels/notesSlide3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2.xml"/></Relationships>
</file>

<file path=ppt/notesSlides/_rels/notesSlide3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3.xml"/></Relationships>
</file>

<file path=ppt/notesSlides/_rels/notesSlide3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4.xml"/></Relationships>
</file>

<file path=ppt/notesSlides/_rels/notesSlide3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5.xml"/></Relationships>
</file>

<file path=ppt/notesSlides/_rels/notesSlide3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6.xml"/></Relationships>
</file>

<file path=ppt/notesSlides/_rels/notesSlide3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7.xml"/></Relationships>
</file>

<file path=ppt/notesSlides/_rels/notesSlide3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8.xml"/></Relationships>
</file>

<file path=ppt/notesSlides/_rels/notesSlide3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2.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4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3.xml"/></Relationships>
</file>

<file path=ppt/notesSlides/_rels/notesSlide4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4.xml"/></Relationships>
</file>

<file path=ppt/notesSlides/_rels/notesSlide4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5.xml"/></Relationships>
</file>

<file path=ppt/notesSlides/_rels/notesSlide4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6.xml"/></Relationships>
</file>

<file path=ppt/notesSlides/_rels/notesSlide4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7.xml"/></Relationships>
</file>

<file path=ppt/notesSlides/_rels/notesSlide4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8.xml"/></Relationships>
</file>

<file path=ppt/notesSlides/_rels/notesSlide4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9.xml"/></Relationships>
</file>

<file path=ppt/notesSlides/_rels/notesSlide4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0.xml"/></Relationships>
</file>

<file path=ppt/notesSlides/_rels/notesSlide4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1.xml"/></Relationships>
</file>

<file path=ppt/notesSlides/_rels/notesSlide4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2.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A78F898B-A0A5-6B49-BD9D-8C0C45C9B5E5}" type="slidenum">
              <a:rPr lang="en-US" smtClean="0"/>
              <a:t>1</a:t>
            </a:fld>
            <a:endParaRPr lang="en-US"/>
          </a:p>
        </p:txBody>
      </p:sp>
    </p:spTree>
    <p:extLst>
      <p:ext uri="{BB962C8B-B14F-4D97-AF65-F5344CB8AC3E}">
        <p14:creationId xmlns:p14="http://schemas.microsoft.com/office/powerpoint/2010/main" val="368290786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A78F898B-A0A5-6B49-BD9D-8C0C45C9B5E5}" type="slidenum">
              <a:rPr lang="en-US" smtClean="0"/>
              <a:t>10</a:t>
            </a:fld>
            <a:endParaRPr lang="en-US"/>
          </a:p>
        </p:txBody>
      </p:sp>
    </p:spTree>
    <p:extLst>
      <p:ext uri="{BB962C8B-B14F-4D97-AF65-F5344CB8AC3E}">
        <p14:creationId xmlns:p14="http://schemas.microsoft.com/office/powerpoint/2010/main" val="337780016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A78F898B-A0A5-6B49-BD9D-8C0C45C9B5E5}" type="slidenum">
              <a:rPr lang="en-US" smtClean="0"/>
              <a:t>11</a:t>
            </a:fld>
            <a:endParaRPr lang="en-US"/>
          </a:p>
        </p:txBody>
      </p:sp>
    </p:spTree>
    <p:extLst>
      <p:ext uri="{BB962C8B-B14F-4D97-AF65-F5344CB8AC3E}">
        <p14:creationId xmlns:p14="http://schemas.microsoft.com/office/powerpoint/2010/main" val="356812817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A78F898B-A0A5-6B49-BD9D-8C0C45C9B5E5}" type="slidenum">
              <a:rPr lang="en-US" smtClean="0"/>
              <a:t>12</a:t>
            </a:fld>
            <a:endParaRPr lang="en-US"/>
          </a:p>
        </p:txBody>
      </p:sp>
    </p:spTree>
    <p:extLst>
      <p:ext uri="{BB962C8B-B14F-4D97-AF65-F5344CB8AC3E}">
        <p14:creationId xmlns:p14="http://schemas.microsoft.com/office/powerpoint/2010/main" val="238692417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A78F898B-A0A5-6B49-BD9D-8C0C45C9B5E5}" type="slidenum">
              <a:rPr lang="en-US" smtClean="0"/>
              <a:t>13</a:t>
            </a:fld>
            <a:endParaRPr lang="en-US"/>
          </a:p>
        </p:txBody>
      </p:sp>
    </p:spTree>
    <p:extLst>
      <p:ext uri="{BB962C8B-B14F-4D97-AF65-F5344CB8AC3E}">
        <p14:creationId xmlns:p14="http://schemas.microsoft.com/office/powerpoint/2010/main" val="158582421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A78F898B-A0A5-6B49-BD9D-8C0C45C9B5E5}" type="slidenum">
              <a:rPr lang="en-US" smtClean="0"/>
              <a:t>14</a:t>
            </a:fld>
            <a:endParaRPr lang="en-US"/>
          </a:p>
        </p:txBody>
      </p:sp>
    </p:spTree>
    <p:extLst>
      <p:ext uri="{BB962C8B-B14F-4D97-AF65-F5344CB8AC3E}">
        <p14:creationId xmlns:p14="http://schemas.microsoft.com/office/powerpoint/2010/main" val="376020017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A78F898B-A0A5-6B49-BD9D-8C0C45C9B5E5}" type="slidenum">
              <a:rPr lang="en-US" smtClean="0"/>
              <a:t>15</a:t>
            </a:fld>
            <a:endParaRPr lang="en-US"/>
          </a:p>
        </p:txBody>
      </p:sp>
    </p:spTree>
    <p:extLst>
      <p:ext uri="{BB962C8B-B14F-4D97-AF65-F5344CB8AC3E}">
        <p14:creationId xmlns:p14="http://schemas.microsoft.com/office/powerpoint/2010/main" val="268338829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A78F898B-A0A5-6B49-BD9D-8C0C45C9B5E5}" type="slidenum">
              <a:rPr lang="en-US" smtClean="0"/>
              <a:t>16</a:t>
            </a:fld>
            <a:endParaRPr lang="en-US"/>
          </a:p>
        </p:txBody>
      </p:sp>
    </p:spTree>
    <p:extLst>
      <p:ext uri="{BB962C8B-B14F-4D97-AF65-F5344CB8AC3E}">
        <p14:creationId xmlns:p14="http://schemas.microsoft.com/office/powerpoint/2010/main" val="300309290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A78F898B-A0A5-6B49-BD9D-8C0C45C9B5E5}" type="slidenum">
              <a:rPr lang="en-US" smtClean="0"/>
              <a:t>17</a:t>
            </a:fld>
            <a:endParaRPr lang="en-US"/>
          </a:p>
        </p:txBody>
      </p:sp>
    </p:spTree>
    <p:extLst>
      <p:ext uri="{BB962C8B-B14F-4D97-AF65-F5344CB8AC3E}">
        <p14:creationId xmlns:p14="http://schemas.microsoft.com/office/powerpoint/2010/main" val="398056600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A78F898B-A0A5-6B49-BD9D-8C0C45C9B5E5}" type="slidenum">
              <a:rPr lang="en-US" smtClean="0"/>
              <a:t>18</a:t>
            </a:fld>
            <a:endParaRPr lang="en-US"/>
          </a:p>
        </p:txBody>
      </p:sp>
    </p:spTree>
    <p:extLst>
      <p:ext uri="{BB962C8B-B14F-4D97-AF65-F5344CB8AC3E}">
        <p14:creationId xmlns:p14="http://schemas.microsoft.com/office/powerpoint/2010/main" val="351697775"/>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A78F898B-A0A5-6B49-BD9D-8C0C45C9B5E5}" type="slidenum">
              <a:rPr lang="en-US" smtClean="0"/>
              <a:t>19</a:t>
            </a:fld>
            <a:endParaRPr lang="en-US"/>
          </a:p>
        </p:txBody>
      </p:sp>
    </p:spTree>
    <p:extLst>
      <p:ext uri="{BB962C8B-B14F-4D97-AF65-F5344CB8AC3E}">
        <p14:creationId xmlns:p14="http://schemas.microsoft.com/office/powerpoint/2010/main" val="98536035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A78F898B-A0A5-6B49-BD9D-8C0C45C9B5E5}" type="slidenum">
              <a:rPr lang="en-US" smtClean="0"/>
              <a:t>2</a:t>
            </a:fld>
            <a:endParaRPr lang="en-US"/>
          </a:p>
        </p:txBody>
      </p:sp>
    </p:spTree>
    <p:extLst>
      <p:ext uri="{BB962C8B-B14F-4D97-AF65-F5344CB8AC3E}">
        <p14:creationId xmlns:p14="http://schemas.microsoft.com/office/powerpoint/2010/main" val="294430654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A78F898B-A0A5-6B49-BD9D-8C0C45C9B5E5}" type="slidenum">
              <a:rPr lang="en-US" smtClean="0"/>
              <a:t>20</a:t>
            </a:fld>
            <a:endParaRPr lang="en-US"/>
          </a:p>
        </p:txBody>
      </p:sp>
    </p:spTree>
    <p:extLst>
      <p:ext uri="{BB962C8B-B14F-4D97-AF65-F5344CB8AC3E}">
        <p14:creationId xmlns:p14="http://schemas.microsoft.com/office/powerpoint/2010/main" val="1622904057"/>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A78F898B-A0A5-6B49-BD9D-8C0C45C9B5E5}" type="slidenum">
              <a:rPr lang="en-US" smtClean="0"/>
              <a:t>21</a:t>
            </a:fld>
            <a:endParaRPr lang="en-US"/>
          </a:p>
        </p:txBody>
      </p:sp>
    </p:spTree>
    <p:extLst>
      <p:ext uri="{BB962C8B-B14F-4D97-AF65-F5344CB8AC3E}">
        <p14:creationId xmlns:p14="http://schemas.microsoft.com/office/powerpoint/2010/main" val="497858420"/>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A78F898B-A0A5-6B49-BD9D-8C0C45C9B5E5}" type="slidenum">
              <a:rPr lang="en-US" smtClean="0"/>
              <a:t>22</a:t>
            </a:fld>
            <a:endParaRPr lang="en-US"/>
          </a:p>
        </p:txBody>
      </p:sp>
    </p:spTree>
    <p:extLst>
      <p:ext uri="{BB962C8B-B14F-4D97-AF65-F5344CB8AC3E}">
        <p14:creationId xmlns:p14="http://schemas.microsoft.com/office/powerpoint/2010/main" val="58878284"/>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A78F898B-A0A5-6B49-BD9D-8C0C45C9B5E5}" type="slidenum">
              <a:rPr lang="en-US" smtClean="0"/>
              <a:t>23</a:t>
            </a:fld>
            <a:endParaRPr lang="en-US"/>
          </a:p>
        </p:txBody>
      </p:sp>
    </p:spTree>
    <p:extLst>
      <p:ext uri="{BB962C8B-B14F-4D97-AF65-F5344CB8AC3E}">
        <p14:creationId xmlns:p14="http://schemas.microsoft.com/office/powerpoint/2010/main" val="323118596"/>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A78F898B-A0A5-6B49-BD9D-8C0C45C9B5E5}" type="slidenum">
              <a:rPr lang="en-US" smtClean="0"/>
              <a:t>24</a:t>
            </a:fld>
            <a:endParaRPr lang="en-US"/>
          </a:p>
        </p:txBody>
      </p:sp>
    </p:spTree>
    <p:extLst>
      <p:ext uri="{BB962C8B-B14F-4D97-AF65-F5344CB8AC3E}">
        <p14:creationId xmlns:p14="http://schemas.microsoft.com/office/powerpoint/2010/main" val="1974841043"/>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A78F898B-A0A5-6B49-BD9D-8C0C45C9B5E5}" type="slidenum">
              <a:rPr lang="en-US" smtClean="0"/>
              <a:t>25</a:t>
            </a:fld>
            <a:endParaRPr lang="en-US"/>
          </a:p>
        </p:txBody>
      </p:sp>
    </p:spTree>
    <p:extLst>
      <p:ext uri="{BB962C8B-B14F-4D97-AF65-F5344CB8AC3E}">
        <p14:creationId xmlns:p14="http://schemas.microsoft.com/office/powerpoint/2010/main" val="858138844"/>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A78F898B-A0A5-6B49-BD9D-8C0C45C9B5E5}" type="slidenum">
              <a:rPr lang="en-US" smtClean="0"/>
              <a:t>26</a:t>
            </a:fld>
            <a:endParaRPr lang="en-US"/>
          </a:p>
        </p:txBody>
      </p:sp>
    </p:spTree>
    <p:extLst>
      <p:ext uri="{BB962C8B-B14F-4D97-AF65-F5344CB8AC3E}">
        <p14:creationId xmlns:p14="http://schemas.microsoft.com/office/powerpoint/2010/main" val="1352520413"/>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A78F898B-A0A5-6B49-BD9D-8C0C45C9B5E5}" type="slidenum">
              <a:rPr lang="en-US" smtClean="0"/>
              <a:t>27</a:t>
            </a:fld>
            <a:endParaRPr lang="en-US"/>
          </a:p>
        </p:txBody>
      </p:sp>
    </p:spTree>
    <p:extLst>
      <p:ext uri="{BB962C8B-B14F-4D97-AF65-F5344CB8AC3E}">
        <p14:creationId xmlns:p14="http://schemas.microsoft.com/office/powerpoint/2010/main" val="1332013816"/>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A78F898B-A0A5-6B49-BD9D-8C0C45C9B5E5}" type="slidenum">
              <a:rPr lang="en-US" smtClean="0"/>
              <a:t>28</a:t>
            </a:fld>
            <a:endParaRPr lang="en-US"/>
          </a:p>
        </p:txBody>
      </p:sp>
    </p:spTree>
    <p:extLst>
      <p:ext uri="{BB962C8B-B14F-4D97-AF65-F5344CB8AC3E}">
        <p14:creationId xmlns:p14="http://schemas.microsoft.com/office/powerpoint/2010/main" val="656692164"/>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A78F898B-A0A5-6B49-BD9D-8C0C45C9B5E5}" type="slidenum">
              <a:rPr lang="en-US" smtClean="0"/>
              <a:t>29</a:t>
            </a:fld>
            <a:endParaRPr lang="en-US"/>
          </a:p>
        </p:txBody>
      </p:sp>
    </p:spTree>
    <p:extLst>
      <p:ext uri="{BB962C8B-B14F-4D97-AF65-F5344CB8AC3E}">
        <p14:creationId xmlns:p14="http://schemas.microsoft.com/office/powerpoint/2010/main" val="24277081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A78F898B-A0A5-6B49-BD9D-8C0C45C9B5E5}" type="slidenum">
              <a:rPr lang="en-US" smtClean="0"/>
              <a:t>3</a:t>
            </a:fld>
            <a:endParaRPr lang="en-US"/>
          </a:p>
        </p:txBody>
      </p:sp>
    </p:spTree>
    <p:extLst>
      <p:ext uri="{BB962C8B-B14F-4D97-AF65-F5344CB8AC3E}">
        <p14:creationId xmlns:p14="http://schemas.microsoft.com/office/powerpoint/2010/main" val="3966040999"/>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A78F898B-A0A5-6B49-BD9D-8C0C45C9B5E5}" type="slidenum">
              <a:rPr lang="en-US" smtClean="0"/>
              <a:t>30</a:t>
            </a:fld>
            <a:endParaRPr lang="en-US"/>
          </a:p>
        </p:txBody>
      </p:sp>
    </p:spTree>
    <p:extLst>
      <p:ext uri="{BB962C8B-B14F-4D97-AF65-F5344CB8AC3E}">
        <p14:creationId xmlns:p14="http://schemas.microsoft.com/office/powerpoint/2010/main" val="993776824"/>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A78F898B-A0A5-6B49-BD9D-8C0C45C9B5E5}" type="slidenum">
              <a:rPr lang="en-US" smtClean="0"/>
              <a:t>31</a:t>
            </a:fld>
            <a:endParaRPr lang="en-US"/>
          </a:p>
        </p:txBody>
      </p:sp>
    </p:spTree>
    <p:extLst>
      <p:ext uri="{BB962C8B-B14F-4D97-AF65-F5344CB8AC3E}">
        <p14:creationId xmlns:p14="http://schemas.microsoft.com/office/powerpoint/2010/main" val="1700751860"/>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A78F898B-A0A5-6B49-BD9D-8C0C45C9B5E5}" type="slidenum">
              <a:rPr lang="en-US" smtClean="0"/>
              <a:t>32</a:t>
            </a:fld>
            <a:endParaRPr lang="en-US"/>
          </a:p>
        </p:txBody>
      </p:sp>
    </p:spTree>
    <p:extLst>
      <p:ext uri="{BB962C8B-B14F-4D97-AF65-F5344CB8AC3E}">
        <p14:creationId xmlns:p14="http://schemas.microsoft.com/office/powerpoint/2010/main" val="3503099352"/>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A78F898B-A0A5-6B49-BD9D-8C0C45C9B5E5}" type="slidenum">
              <a:rPr lang="en-US" smtClean="0"/>
              <a:t>33</a:t>
            </a:fld>
            <a:endParaRPr lang="en-US"/>
          </a:p>
        </p:txBody>
      </p:sp>
    </p:spTree>
    <p:extLst>
      <p:ext uri="{BB962C8B-B14F-4D97-AF65-F5344CB8AC3E}">
        <p14:creationId xmlns:p14="http://schemas.microsoft.com/office/powerpoint/2010/main" val="3008088780"/>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A78F898B-A0A5-6B49-BD9D-8C0C45C9B5E5}" type="slidenum">
              <a:rPr lang="en-US" smtClean="0"/>
              <a:t>34</a:t>
            </a:fld>
            <a:endParaRPr lang="en-US"/>
          </a:p>
        </p:txBody>
      </p:sp>
    </p:spTree>
    <p:extLst>
      <p:ext uri="{BB962C8B-B14F-4D97-AF65-F5344CB8AC3E}">
        <p14:creationId xmlns:p14="http://schemas.microsoft.com/office/powerpoint/2010/main" val="3215433942"/>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A78F898B-A0A5-6B49-BD9D-8C0C45C9B5E5}" type="slidenum">
              <a:rPr lang="en-US" smtClean="0"/>
              <a:t>35</a:t>
            </a:fld>
            <a:endParaRPr lang="en-US"/>
          </a:p>
        </p:txBody>
      </p:sp>
    </p:spTree>
    <p:extLst>
      <p:ext uri="{BB962C8B-B14F-4D97-AF65-F5344CB8AC3E}">
        <p14:creationId xmlns:p14="http://schemas.microsoft.com/office/powerpoint/2010/main" val="2275602998"/>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A78F898B-A0A5-6B49-BD9D-8C0C45C9B5E5}" type="slidenum">
              <a:rPr lang="en-US" smtClean="0"/>
              <a:t>36</a:t>
            </a:fld>
            <a:endParaRPr lang="en-US"/>
          </a:p>
        </p:txBody>
      </p:sp>
    </p:spTree>
    <p:extLst>
      <p:ext uri="{BB962C8B-B14F-4D97-AF65-F5344CB8AC3E}">
        <p14:creationId xmlns:p14="http://schemas.microsoft.com/office/powerpoint/2010/main" val="1420277766"/>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A78F898B-A0A5-6B49-BD9D-8C0C45C9B5E5}" type="slidenum">
              <a:rPr lang="en-US" smtClean="0"/>
              <a:t>37</a:t>
            </a:fld>
            <a:endParaRPr lang="en-US"/>
          </a:p>
        </p:txBody>
      </p:sp>
    </p:spTree>
    <p:extLst>
      <p:ext uri="{BB962C8B-B14F-4D97-AF65-F5344CB8AC3E}">
        <p14:creationId xmlns:p14="http://schemas.microsoft.com/office/powerpoint/2010/main" val="1688229149"/>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A78F898B-A0A5-6B49-BD9D-8C0C45C9B5E5}" type="slidenum">
              <a:rPr lang="en-US" smtClean="0"/>
              <a:t>38</a:t>
            </a:fld>
            <a:endParaRPr lang="en-US"/>
          </a:p>
        </p:txBody>
      </p:sp>
    </p:spTree>
    <p:extLst>
      <p:ext uri="{BB962C8B-B14F-4D97-AF65-F5344CB8AC3E}">
        <p14:creationId xmlns:p14="http://schemas.microsoft.com/office/powerpoint/2010/main" val="2335239588"/>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A78F898B-A0A5-6B49-BD9D-8C0C45C9B5E5}" type="slidenum">
              <a:rPr lang="en-US" smtClean="0"/>
              <a:t>42</a:t>
            </a:fld>
            <a:endParaRPr lang="en-US"/>
          </a:p>
        </p:txBody>
      </p:sp>
    </p:spTree>
    <p:extLst>
      <p:ext uri="{BB962C8B-B14F-4D97-AF65-F5344CB8AC3E}">
        <p14:creationId xmlns:p14="http://schemas.microsoft.com/office/powerpoint/2010/main" val="247048166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A78F898B-A0A5-6B49-BD9D-8C0C45C9B5E5}" type="slidenum">
              <a:rPr lang="en-US" smtClean="0"/>
              <a:t>4</a:t>
            </a:fld>
            <a:endParaRPr lang="en-US"/>
          </a:p>
        </p:txBody>
      </p:sp>
    </p:spTree>
    <p:extLst>
      <p:ext uri="{BB962C8B-B14F-4D97-AF65-F5344CB8AC3E}">
        <p14:creationId xmlns:p14="http://schemas.microsoft.com/office/powerpoint/2010/main" val="2268449965"/>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A78F898B-A0A5-6B49-BD9D-8C0C45C9B5E5}" type="slidenum">
              <a:rPr lang="en-US" smtClean="0"/>
              <a:t>43</a:t>
            </a:fld>
            <a:endParaRPr lang="en-US"/>
          </a:p>
        </p:txBody>
      </p:sp>
    </p:spTree>
    <p:extLst>
      <p:ext uri="{BB962C8B-B14F-4D97-AF65-F5344CB8AC3E}">
        <p14:creationId xmlns:p14="http://schemas.microsoft.com/office/powerpoint/2010/main" val="2198107820"/>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A78F898B-A0A5-6B49-BD9D-8C0C45C9B5E5}" type="slidenum">
              <a:rPr lang="en-US" smtClean="0"/>
              <a:t>44</a:t>
            </a:fld>
            <a:endParaRPr lang="en-US"/>
          </a:p>
        </p:txBody>
      </p:sp>
    </p:spTree>
    <p:extLst>
      <p:ext uri="{BB962C8B-B14F-4D97-AF65-F5344CB8AC3E}">
        <p14:creationId xmlns:p14="http://schemas.microsoft.com/office/powerpoint/2010/main" val="543752269"/>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A78F898B-A0A5-6B49-BD9D-8C0C45C9B5E5}" type="slidenum">
              <a:rPr lang="en-US" smtClean="0"/>
              <a:t>45</a:t>
            </a:fld>
            <a:endParaRPr lang="en-US"/>
          </a:p>
        </p:txBody>
      </p:sp>
    </p:spTree>
    <p:extLst>
      <p:ext uri="{BB962C8B-B14F-4D97-AF65-F5344CB8AC3E}">
        <p14:creationId xmlns:p14="http://schemas.microsoft.com/office/powerpoint/2010/main" val="1804819786"/>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A78F898B-A0A5-6B49-BD9D-8C0C45C9B5E5}" type="slidenum">
              <a:rPr lang="en-US" smtClean="0"/>
              <a:t>46</a:t>
            </a:fld>
            <a:endParaRPr lang="en-US"/>
          </a:p>
        </p:txBody>
      </p:sp>
    </p:spTree>
    <p:extLst>
      <p:ext uri="{BB962C8B-B14F-4D97-AF65-F5344CB8AC3E}">
        <p14:creationId xmlns:p14="http://schemas.microsoft.com/office/powerpoint/2010/main" val="302403685"/>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A78F898B-A0A5-6B49-BD9D-8C0C45C9B5E5}" type="slidenum">
              <a:rPr lang="en-US" smtClean="0"/>
              <a:t>47</a:t>
            </a:fld>
            <a:endParaRPr lang="en-US"/>
          </a:p>
        </p:txBody>
      </p:sp>
    </p:spTree>
    <p:extLst>
      <p:ext uri="{BB962C8B-B14F-4D97-AF65-F5344CB8AC3E}">
        <p14:creationId xmlns:p14="http://schemas.microsoft.com/office/powerpoint/2010/main" val="556341030"/>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A78F898B-A0A5-6B49-BD9D-8C0C45C9B5E5}" type="slidenum">
              <a:rPr lang="en-US" smtClean="0"/>
              <a:t>48</a:t>
            </a:fld>
            <a:endParaRPr lang="en-US"/>
          </a:p>
        </p:txBody>
      </p:sp>
    </p:spTree>
    <p:extLst>
      <p:ext uri="{BB962C8B-B14F-4D97-AF65-F5344CB8AC3E}">
        <p14:creationId xmlns:p14="http://schemas.microsoft.com/office/powerpoint/2010/main" val="839476985"/>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A78F898B-A0A5-6B49-BD9D-8C0C45C9B5E5}" type="slidenum">
              <a:rPr lang="en-US" smtClean="0"/>
              <a:t>49</a:t>
            </a:fld>
            <a:endParaRPr lang="en-US"/>
          </a:p>
        </p:txBody>
      </p:sp>
    </p:spTree>
    <p:extLst>
      <p:ext uri="{BB962C8B-B14F-4D97-AF65-F5344CB8AC3E}">
        <p14:creationId xmlns:p14="http://schemas.microsoft.com/office/powerpoint/2010/main" val="4114447968"/>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A78F898B-A0A5-6B49-BD9D-8C0C45C9B5E5}" type="slidenum">
              <a:rPr lang="en-US" smtClean="0"/>
              <a:t>50</a:t>
            </a:fld>
            <a:endParaRPr lang="en-US"/>
          </a:p>
        </p:txBody>
      </p:sp>
    </p:spTree>
    <p:extLst>
      <p:ext uri="{BB962C8B-B14F-4D97-AF65-F5344CB8AC3E}">
        <p14:creationId xmlns:p14="http://schemas.microsoft.com/office/powerpoint/2010/main" val="2546455720"/>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A78F898B-A0A5-6B49-BD9D-8C0C45C9B5E5}" type="slidenum">
              <a:rPr lang="en-US" smtClean="0"/>
              <a:t>51</a:t>
            </a:fld>
            <a:endParaRPr lang="en-US"/>
          </a:p>
        </p:txBody>
      </p:sp>
    </p:spTree>
    <p:extLst>
      <p:ext uri="{BB962C8B-B14F-4D97-AF65-F5344CB8AC3E}">
        <p14:creationId xmlns:p14="http://schemas.microsoft.com/office/powerpoint/2010/main" val="796409603"/>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A78F898B-A0A5-6B49-BD9D-8C0C45C9B5E5}" type="slidenum">
              <a:rPr lang="en-US" smtClean="0"/>
              <a:t>52</a:t>
            </a:fld>
            <a:endParaRPr lang="en-US"/>
          </a:p>
        </p:txBody>
      </p:sp>
    </p:spTree>
    <p:extLst>
      <p:ext uri="{BB962C8B-B14F-4D97-AF65-F5344CB8AC3E}">
        <p14:creationId xmlns:p14="http://schemas.microsoft.com/office/powerpoint/2010/main" val="11450097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A78F898B-A0A5-6B49-BD9D-8C0C45C9B5E5}" type="slidenum">
              <a:rPr lang="en-US" smtClean="0"/>
              <a:t>5</a:t>
            </a:fld>
            <a:endParaRPr lang="en-US"/>
          </a:p>
        </p:txBody>
      </p:sp>
    </p:spTree>
    <p:extLst>
      <p:ext uri="{BB962C8B-B14F-4D97-AF65-F5344CB8AC3E}">
        <p14:creationId xmlns:p14="http://schemas.microsoft.com/office/powerpoint/2010/main" val="108051829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A78F898B-A0A5-6B49-BD9D-8C0C45C9B5E5}" type="slidenum">
              <a:rPr lang="en-US" smtClean="0"/>
              <a:t>6</a:t>
            </a:fld>
            <a:endParaRPr lang="en-US"/>
          </a:p>
        </p:txBody>
      </p:sp>
    </p:spTree>
    <p:extLst>
      <p:ext uri="{BB962C8B-B14F-4D97-AF65-F5344CB8AC3E}">
        <p14:creationId xmlns:p14="http://schemas.microsoft.com/office/powerpoint/2010/main" val="210826640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A78F898B-A0A5-6B49-BD9D-8C0C45C9B5E5}" type="slidenum">
              <a:rPr lang="en-US" smtClean="0"/>
              <a:t>7</a:t>
            </a:fld>
            <a:endParaRPr lang="en-US"/>
          </a:p>
        </p:txBody>
      </p:sp>
    </p:spTree>
    <p:extLst>
      <p:ext uri="{BB962C8B-B14F-4D97-AF65-F5344CB8AC3E}">
        <p14:creationId xmlns:p14="http://schemas.microsoft.com/office/powerpoint/2010/main" val="138734056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A78F898B-A0A5-6B49-BD9D-8C0C45C9B5E5}" type="slidenum">
              <a:rPr lang="en-US" smtClean="0"/>
              <a:t>8</a:t>
            </a:fld>
            <a:endParaRPr lang="en-US"/>
          </a:p>
        </p:txBody>
      </p:sp>
    </p:spTree>
    <p:extLst>
      <p:ext uri="{BB962C8B-B14F-4D97-AF65-F5344CB8AC3E}">
        <p14:creationId xmlns:p14="http://schemas.microsoft.com/office/powerpoint/2010/main" val="217472446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A78F898B-A0A5-6B49-BD9D-8C0C45C9B5E5}" type="slidenum">
              <a:rPr lang="en-US" smtClean="0"/>
              <a:t>9</a:t>
            </a:fld>
            <a:endParaRPr lang="en-US"/>
          </a:p>
        </p:txBody>
      </p:sp>
    </p:spTree>
    <p:extLst>
      <p:ext uri="{BB962C8B-B14F-4D97-AF65-F5344CB8AC3E}">
        <p14:creationId xmlns:p14="http://schemas.microsoft.com/office/powerpoint/2010/main" val="420276860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3186953" y="268288"/>
            <a:ext cx="5669280" cy="39003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8" name="Rectangle 7"/>
          <p:cNvSpPr/>
          <p:nvPr/>
        </p:nvSpPr>
        <p:spPr>
          <a:xfrm>
            <a:off x="268940" y="268288"/>
            <a:ext cx="182880" cy="3886853"/>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ctrTitle"/>
          </p:nvPr>
        </p:nvSpPr>
        <p:spPr>
          <a:xfrm>
            <a:off x="3200400" y="4208929"/>
            <a:ext cx="5458968" cy="1048684"/>
          </a:xfrm>
        </p:spPr>
        <p:txBody>
          <a:bodyPr vert="horz" lIns="91440" tIns="45720" rIns="91440" bIns="45720" rtlCol="0" anchor="b" anchorCtr="0">
            <a:normAutofit/>
          </a:bodyPr>
          <a:lstStyle>
            <a:lvl1pPr algn="l" defTabSz="914400" rtl="0" eaLnBrk="1" latinLnBrk="0" hangingPunct="1">
              <a:spcBef>
                <a:spcPct val="0"/>
              </a:spcBef>
              <a:buNone/>
              <a:defRPr sz="4600" kern="1200">
                <a:solidFill>
                  <a:schemeClr val="accent1"/>
                </a:solidFill>
                <a:latin typeface="+mj-lt"/>
                <a:ea typeface="+mj-ea"/>
                <a:cs typeface="+mj-cs"/>
              </a:defRPr>
            </a:lvl1pPr>
          </a:lstStyle>
          <a:p>
            <a:r>
              <a:rPr lang="ga-IE" smtClean="0"/>
              <a:t>Click to edit Master title style</a:t>
            </a:r>
            <a:endParaRPr/>
          </a:p>
        </p:txBody>
      </p:sp>
      <p:sp>
        <p:nvSpPr>
          <p:cNvPr id="3" name="Subtitle 2"/>
          <p:cNvSpPr>
            <a:spLocks noGrp="1"/>
          </p:cNvSpPr>
          <p:nvPr>
            <p:ph type="subTitle" idx="1"/>
          </p:nvPr>
        </p:nvSpPr>
        <p:spPr>
          <a:xfrm>
            <a:off x="3200400" y="5257800"/>
            <a:ext cx="5458968" cy="621792"/>
          </a:xfrm>
        </p:spPr>
        <p:txBody>
          <a:bodyPr vert="horz" lIns="91440" tIns="45720" rIns="91440" bIns="45720" rtlCol="0">
            <a:normAutofit/>
          </a:bodyPr>
          <a:lstStyle>
            <a:lvl1pPr marL="0" indent="0" algn="l" defTabSz="914400" rtl="0" eaLnBrk="1" latinLnBrk="0" hangingPunct="1">
              <a:spcBef>
                <a:spcPts val="0"/>
              </a:spcBef>
              <a:buClr>
                <a:schemeClr val="accent1"/>
              </a:buClr>
              <a:buSzPct val="100000"/>
              <a:buFont typeface="Wingdings 2" pitchFamily="18" charset="2"/>
              <a:buNone/>
              <a:defRPr sz="1600" kern="1200">
                <a:solidFill>
                  <a:schemeClr val="tx2"/>
                </a:solidFill>
                <a:latin typeface="+mn-lt"/>
                <a:ea typeface="+mn-ea"/>
                <a:cs typeface="+mn-c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ga-IE" smtClean="0"/>
              <a:t>Click to edit Master subtitle style</a:t>
            </a:r>
            <a:endParaRPr dirty="0"/>
          </a:p>
        </p:txBody>
      </p:sp>
      <p:sp>
        <p:nvSpPr>
          <p:cNvPr id="4" name="Date Placeholder 3"/>
          <p:cNvSpPr>
            <a:spLocks noGrp="1"/>
          </p:cNvSpPr>
          <p:nvPr>
            <p:ph type="dt" sz="half" idx="10"/>
          </p:nvPr>
        </p:nvSpPr>
        <p:spPr>
          <a:xfrm>
            <a:off x="3276600" y="390525"/>
            <a:ext cx="5504688" cy="365125"/>
          </a:xfrm>
        </p:spPr>
        <p:txBody>
          <a:bodyPr vert="horz" lIns="91440" tIns="45720" rIns="91440" bIns="45720" rtlCol="0" anchor="ctr"/>
          <a:lstStyle>
            <a:lvl1pPr marL="0" algn="r" defTabSz="914400" rtl="0" eaLnBrk="1" latinLnBrk="0" hangingPunct="1">
              <a:defRPr sz="2200" b="0" kern="1200" baseline="0">
                <a:solidFill>
                  <a:schemeClr val="bg1"/>
                </a:solidFill>
                <a:latin typeface="+mn-lt"/>
                <a:ea typeface="+mn-ea"/>
                <a:cs typeface="+mn-cs"/>
              </a:defRPr>
            </a:lvl1pPr>
          </a:lstStyle>
          <a:p>
            <a:fld id="{B1A24CD3-204F-4468-8EE4-28A6668D006A}" type="datetimeFigureOut">
              <a:rPr lang="en-US" smtClean="0"/>
              <a:t>08/11/2013</a:t>
            </a:fld>
            <a:endParaRPr lang="en-US"/>
          </a:p>
        </p:txBody>
      </p:sp>
      <p:sp>
        <p:nvSpPr>
          <p:cNvPr id="5" name="Footer Placeholder 4"/>
          <p:cNvSpPr>
            <a:spLocks noGrp="1"/>
          </p:cNvSpPr>
          <p:nvPr>
            <p:ph type="ftr" sz="quarter" idx="11"/>
          </p:nvPr>
        </p:nvSpPr>
        <p:spPr>
          <a:xfrm>
            <a:off x="3218688" y="6356350"/>
            <a:ext cx="4736592" cy="365125"/>
          </a:xfrm>
        </p:spPr>
        <p:txBody>
          <a:bodyPr vert="horz" lIns="91440" tIns="45720" rIns="91440" bIns="45720" rtlCol="0" anchor="ctr"/>
          <a:lstStyle>
            <a:lvl1pPr marL="0" algn="l" defTabSz="914400" rtl="0" eaLnBrk="1" latinLnBrk="0" hangingPunct="1">
              <a:defRPr sz="1100" b="1" kern="1200">
                <a:solidFill>
                  <a:schemeClr val="tx2">
                    <a:lumMod val="60000"/>
                    <a:lumOff val="40000"/>
                  </a:schemeClr>
                </a:solidFill>
                <a:latin typeface="+mn-lt"/>
                <a:ea typeface="+mn-ea"/>
                <a:cs typeface="+mn-cs"/>
              </a:defRPr>
            </a:lvl1pPr>
          </a:lstStyle>
          <a:p>
            <a:endParaRPr lang="en-US"/>
          </a:p>
        </p:txBody>
      </p:sp>
      <p:sp>
        <p:nvSpPr>
          <p:cNvPr id="6" name="Slide Number Placeholder 5"/>
          <p:cNvSpPr>
            <a:spLocks noGrp="1"/>
          </p:cNvSpPr>
          <p:nvPr>
            <p:ph type="sldNum" sz="quarter" idx="12"/>
          </p:nvPr>
        </p:nvSpPr>
        <p:spPr>
          <a:xfrm>
            <a:off x="8256494" y="6356350"/>
            <a:ext cx="685800" cy="365125"/>
          </a:xfrm>
        </p:spPr>
        <p:txBody>
          <a:bodyPr vert="horz" lIns="91440" tIns="45720" rIns="91440" bIns="45720" rtlCol="0" anchor="ctr"/>
          <a:lstStyle>
            <a:lvl1pPr marL="0" algn="r" defTabSz="914400" rtl="0" eaLnBrk="1" latinLnBrk="0" hangingPunct="1">
              <a:defRPr sz="1100" b="1" kern="1200">
                <a:solidFill>
                  <a:schemeClr val="tx2">
                    <a:lumMod val="60000"/>
                    <a:lumOff val="40000"/>
                  </a:schemeClr>
                </a:solidFill>
                <a:latin typeface="+mn-lt"/>
                <a:ea typeface="+mn-ea"/>
                <a:cs typeface="+mn-cs"/>
              </a:defRPr>
            </a:lvl1pPr>
          </a:lstStyle>
          <a:p>
            <a:fld id="{57AF16DE-A0D5-4438-950F-5B1E159C2C28}"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3 Content">
    <p:spTree>
      <p:nvGrpSpPr>
        <p:cNvPr id="1" name=""/>
        <p:cNvGrpSpPr/>
        <p:nvPr/>
      </p:nvGrpSpPr>
      <p:grpSpPr>
        <a:xfrm>
          <a:off x="0" y="0"/>
          <a:ext cx="0" cy="0"/>
          <a:chOff x="0" y="0"/>
          <a:chExt cx="0" cy="0"/>
        </a:xfrm>
      </p:grpSpPr>
      <p:sp>
        <p:nvSpPr>
          <p:cNvPr id="8" name="Rectangle 7"/>
          <p:cNvSpPr/>
          <p:nvPr/>
        </p:nvSpPr>
        <p:spPr>
          <a:xfrm>
            <a:off x="8148918" y="268288"/>
            <a:ext cx="718073"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14400"/>
            <a:ext cx="7391401" cy="1143000"/>
          </a:xfrm>
        </p:spPr>
        <p:txBody>
          <a:bodyPr/>
          <a:lstStyle/>
          <a:p>
            <a:r>
              <a:rPr lang="ga-IE" smtClean="0"/>
              <a:t>Click to edit Master title style</a:t>
            </a:r>
            <a:endParaRPr/>
          </a:p>
        </p:txBody>
      </p:sp>
      <p:sp>
        <p:nvSpPr>
          <p:cNvPr id="3" name="Content Placeholder 2"/>
          <p:cNvSpPr>
            <a:spLocks noGrp="1"/>
          </p:cNvSpPr>
          <p:nvPr>
            <p:ph sz="half" idx="1"/>
          </p:nvPr>
        </p:nvSpPr>
        <p:spPr>
          <a:xfrm>
            <a:off x="4282440" y="2214562"/>
            <a:ext cx="3566160"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5" name="Date Placeholder 4"/>
          <p:cNvSpPr>
            <a:spLocks noGrp="1"/>
          </p:cNvSpPr>
          <p:nvPr>
            <p:ph type="dt" sz="half" idx="10"/>
          </p:nvPr>
        </p:nvSpPr>
        <p:spPr/>
        <p:txBody>
          <a:bodyPr/>
          <a:lstStyle/>
          <a:p>
            <a:fld id="{B1A24CD3-204F-4468-8EE4-28A6668D006A}" type="datetimeFigureOut">
              <a:rPr lang="en-US" smtClean="0"/>
              <a:t>08/11/2013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t>‹#›</a:t>
            </a:fld>
            <a:endParaRPr lang="en-US"/>
          </a:p>
        </p:txBody>
      </p:sp>
      <p:sp>
        <p:nvSpPr>
          <p:cNvPr id="9" name="Content Placeholder 2"/>
          <p:cNvSpPr>
            <a:spLocks noGrp="1"/>
          </p:cNvSpPr>
          <p:nvPr>
            <p:ph sz="half" idx="13"/>
          </p:nvPr>
        </p:nvSpPr>
        <p:spPr>
          <a:xfrm>
            <a:off x="4282440" y="4224973"/>
            <a:ext cx="3566160"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10" name="Content Placeholder 2"/>
          <p:cNvSpPr>
            <a:spLocks noGrp="1"/>
          </p:cNvSpPr>
          <p:nvPr>
            <p:ph sz="half" idx="14"/>
          </p:nvPr>
        </p:nvSpPr>
        <p:spPr>
          <a:xfrm>
            <a:off x="457200" y="2214563"/>
            <a:ext cx="3566160" cy="391160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4 Content">
    <p:spTree>
      <p:nvGrpSpPr>
        <p:cNvPr id="1" name=""/>
        <p:cNvGrpSpPr/>
        <p:nvPr/>
      </p:nvGrpSpPr>
      <p:grpSpPr>
        <a:xfrm>
          <a:off x="0" y="0"/>
          <a:ext cx="0" cy="0"/>
          <a:chOff x="0" y="0"/>
          <a:chExt cx="0" cy="0"/>
        </a:xfrm>
      </p:grpSpPr>
      <p:sp>
        <p:nvSpPr>
          <p:cNvPr id="8" name="Rectangle 7"/>
          <p:cNvSpPr/>
          <p:nvPr/>
        </p:nvSpPr>
        <p:spPr>
          <a:xfrm>
            <a:off x="8148918" y="268288"/>
            <a:ext cx="718073"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14400"/>
            <a:ext cx="7391401" cy="1143000"/>
          </a:xfrm>
        </p:spPr>
        <p:txBody>
          <a:bodyPr/>
          <a:lstStyle/>
          <a:p>
            <a:r>
              <a:rPr lang="ga-IE" smtClean="0"/>
              <a:t>Click to edit Master title style</a:t>
            </a:r>
            <a:endParaRPr/>
          </a:p>
        </p:txBody>
      </p:sp>
      <p:sp>
        <p:nvSpPr>
          <p:cNvPr id="3" name="Content Placeholder 2"/>
          <p:cNvSpPr>
            <a:spLocks noGrp="1"/>
          </p:cNvSpPr>
          <p:nvPr>
            <p:ph sz="half" idx="1"/>
          </p:nvPr>
        </p:nvSpPr>
        <p:spPr>
          <a:xfrm>
            <a:off x="4282440" y="2214562"/>
            <a:ext cx="3566160"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5" name="Date Placeholder 4"/>
          <p:cNvSpPr>
            <a:spLocks noGrp="1"/>
          </p:cNvSpPr>
          <p:nvPr>
            <p:ph type="dt" sz="half" idx="10"/>
          </p:nvPr>
        </p:nvSpPr>
        <p:spPr/>
        <p:txBody>
          <a:bodyPr/>
          <a:lstStyle/>
          <a:p>
            <a:fld id="{B1A24CD3-204F-4468-8EE4-28A6668D006A}" type="datetimeFigureOut">
              <a:rPr lang="en-US" smtClean="0"/>
              <a:t>08/11/2013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t>‹#›</a:t>
            </a:fld>
            <a:endParaRPr lang="en-US"/>
          </a:p>
        </p:txBody>
      </p:sp>
      <p:sp>
        <p:nvSpPr>
          <p:cNvPr id="9" name="Content Placeholder 2"/>
          <p:cNvSpPr>
            <a:spLocks noGrp="1"/>
          </p:cNvSpPr>
          <p:nvPr>
            <p:ph sz="half" idx="13"/>
          </p:nvPr>
        </p:nvSpPr>
        <p:spPr>
          <a:xfrm>
            <a:off x="4282440" y="4224973"/>
            <a:ext cx="3566160"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11" name="Content Placeholder 2"/>
          <p:cNvSpPr>
            <a:spLocks noGrp="1"/>
          </p:cNvSpPr>
          <p:nvPr>
            <p:ph sz="half" idx="14"/>
          </p:nvPr>
        </p:nvSpPr>
        <p:spPr>
          <a:xfrm>
            <a:off x="457200" y="2214562"/>
            <a:ext cx="3566160"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12" name="Content Placeholder 2"/>
          <p:cNvSpPr>
            <a:spLocks noGrp="1"/>
          </p:cNvSpPr>
          <p:nvPr>
            <p:ph sz="half" idx="15"/>
          </p:nvPr>
        </p:nvSpPr>
        <p:spPr>
          <a:xfrm>
            <a:off x="457200" y="4224973"/>
            <a:ext cx="3566160"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Rectangle 5"/>
          <p:cNvSpPr/>
          <p:nvPr/>
        </p:nvSpPr>
        <p:spPr>
          <a:xfrm>
            <a:off x="8148918" y="268288"/>
            <a:ext cx="718073"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p:txBody>
          <a:bodyPr/>
          <a:lstStyle/>
          <a:p>
            <a:r>
              <a:rPr lang="ga-IE" smtClean="0"/>
              <a:t>Click to edit Master title style</a:t>
            </a:r>
            <a:endParaRPr/>
          </a:p>
        </p:txBody>
      </p:sp>
      <p:sp>
        <p:nvSpPr>
          <p:cNvPr id="3" name="Date Placeholder 2"/>
          <p:cNvSpPr>
            <a:spLocks noGrp="1"/>
          </p:cNvSpPr>
          <p:nvPr>
            <p:ph type="dt" sz="half" idx="10"/>
          </p:nvPr>
        </p:nvSpPr>
        <p:spPr/>
        <p:txBody>
          <a:bodyPr/>
          <a:lstStyle/>
          <a:p>
            <a:fld id="{B1A24CD3-204F-4468-8EE4-28A6668D006A}" type="datetimeFigureOut">
              <a:rPr lang="en-US" smtClean="0"/>
              <a:t>08/11/2013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Rectangle 4"/>
          <p:cNvSpPr/>
          <p:nvPr/>
        </p:nvSpPr>
        <p:spPr>
          <a:xfrm>
            <a:off x="8148918" y="268288"/>
            <a:ext cx="718073" cy="56692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Date Placeholder 1"/>
          <p:cNvSpPr>
            <a:spLocks noGrp="1"/>
          </p:cNvSpPr>
          <p:nvPr>
            <p:ph type="dt" sz="half" idx="10"/>
          </p:nvPr>
        </p:nvSpPr>
        <p:spPr/>
        <p:txBody>
          <a:bodyPr/>
          <a:lstStyle/>
          <a:p>
            <a:fld id="{B1A24CD3-204F-4468-8EE4-28A6668D006A}" type="datetimeFigureOut">
              <a:rPr lang="en-US" smtClean="0"/>
              <a:t>08/11/2013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Rectangle 7"/>
          <p:cNvSpPr/>
          <p:nvPr/>
        </p:nvSpPr>
        <p:spPr>
          <a:xfrm>
            <a:off x="8148918" y="268288"/>
            <a:ext cx="718073" cy="56692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95082"/>
            <a:ext cx="3566160" cy="1035424"/>
          </a:xfrm>
        </p:spPr>
        <p:txBody>
          <a:bodyPr anchor="b"/>
          <a:lstStyle>
            <a:lvl1pPr algn="l">
              <a:defRPr sz="2800" b="0"/>
            </a:lvl1pPr>
          </a:lstStyle>
          <a:p>
            <a:r>
              <a:rPr lang="ga-IE" smtClean="0"/>
              <a:t>Click to edit Master title style</a:t>
            </a:r>
            <a:endParaRPr/>
          </a:p>
        </p:txBody>
      </p:sp>
      <p:sp>
        <p:nvSpPr>
          <p:cNvPr id="3" name="Content Placeholder 2"/>
          <p:cNvSpPr>
            <a:spLocks noGrp="1"/>
          </p:cNvSpPr>
          <p:nvPr>
            <p:ph idx="1"/>
          </p:nvPr>
        </p:nvSpPr>
        <p:spPr>
          <a:xfrm>
            <a:off x="4762052" y="990600"/>
            <a:ext cx="3566160" cy="5135563"/>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Text Placeholder 3"/>
          <p:cNvSpPr>
            <a:spLocks noGrp="1"/>
          </p:cNvSpPr>
          <p:nvPr>
            <p:ph type="body" sz="half" idx="2"/>
          </p:nvPr>
        </p:nvSpPr>
        <p:spPr>
          <a:xfrm>
            <a:off x="457199" y="2057400"/>
            <a:ext cx="3566160" cy="3657601"/>
          </a:xfrm>
        </p:spPr>
        <p:txBody>
          <a:bodyPr>
            <a:normAutofit/>
          </a:bodyPr>
          <a:lstStyle>
            <a:lvl1pPr marL="0" indent="0">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ga-IE" smtClean="0"/>
              <a:t>Click to edit Master text styles</a:t>
            </a:r>
          </a:p>
        </p:txBody>
      </p:sp>
      <p:sp>
        <p:nvSpPr>
          <p:cNvPr id="5" name="Date Placeholder 4"/>
          <p:cNvSpPr>
            <a:spLocks noGrp="1"/>
          </p:cNvSpPr>
          <p:nvPr>
            <p:ph type="dt" sz="half" idx="10"/>
          </p:nvPr>
        </p:nvSpPr>
        <p:spPr/>
        <p:txBody>
          <a:bodyPr/>
          <a:lstStyle/>
          <a:p>
            <a:fld id="{B1A24CD3-204F-4468-8EE4-28A6668D006A}" type="datetimeFigureOut">
              <a:rPr lang="en-US" smtClean="0"/>
              <a:t>08/11/2013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8" name="Rectangle 7"/>
          <p:cNvSpPr/>
          <p:nvPr/>
        </p:nvSpPr>
        <p:spPr>
          <a:xfrm>
            <a:off x="4746811" y="268288"/>
            <a:ext cx="4114800" cy="56692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95082"/>
            <a:ext cx="3566160" cy="1035424"/>
          </a:xfrm>
        </p:spPr>
        <p:txBody>
          <a:bodyPr anchor="b"/>
          <a:lstStyle>
            <a:lvl1pPr algn="l">
              <a:defRPr sz="2800" b="0"/>
            </a:lvl1pPr>
          </a:lstStyle>
          <a:p>
            <a:r>
              <a:rPr lang="ga-IE" smtClean="0"/>
              <a:t>Click to edit Master title style</a:t>
            </a:r>
            <a:endParaRPr/>
          </a:p>
        </p:txBody>
      </p:sp>
      <p:sp>
        <p:nvSpPr>
          <p:cNvPr id="4" name="Text Placeholder 3"/>
          <p:cNvSpPr>
            <a:spLocks noGrp="1"/>
          </p:cNvSpPr>
          <p:nvPr>
            <p:ph type="body" sz="half" idx="2"/>
          </p:nvPr>
        </p:nvSpPr>
        <p:spPr>
          <a:xfrm>
            <a:off x="457199" y="2057400"/>
            <a:ext cx="3566160" cy="3657601"/>
          </a:xfrm>
        </p:spPr>
        <p:txBody>
          <a:bodyPr>
            <a:normAutofit/>
          </a:bodyPr>
          <a:lstStyle>
            <a:lvl1pPr marL="0" indent="0">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ga-IE" smtClean="0"/>
              <a:t>Click to edit Master text styles</a:t>
            </a:r>
          </a:p>
        </p:txBody>
      </p:sp>
      <p:sp>
        <p:nvSpPr>
          <p:cNvPr id="5" name="Date Placeholder 4"/>
          <p:cNvSpPr>
            <a:spLocks noGrp="1"/>
          </p:cNvSpPr>
          <p:nvPr>
            <p:ph type="dt" sz="half" idx="10"/>
          </p:nvPr>
        </p:nvSpPr>
        <p:spPr>
          <a:xfrm>
            <a:off x="161365" y="6124014"/>
            <a:ext cx="1752600" cy="365125"/>
          </a:xfrm>
        </p:spPr>
        <p:txBody>
          <a:bodyPr/>
          <a:lstStyle>
            <a:lvl1pPr algn="l">
              <a:defRPr/>
            </a:lvl1pPr>
          </a:lstStyle>
          <a:p>
            <a:fld id="{B1A24CD3-204F-4468-8EE4-28A6668D006A}" type="datetimeFigureOut">
              <a:rPr lang="en-US" smtClean="0"/>
              <a:t>08/11/2013</a:t>
            </a:fld>
            <a:endParaRPr lang="en-US"/>
          </a:p>
        </p:txBody>
      </p:sp>
      <p:sp>
        <p:nvSpPr>
          <p:cNvPr id="6" name="Footer Placeholder 5"/>
          <p:cNvSpPr>
            <a:spLocks noGrp="1"/>
          </p:cNvSpPr>
          <p:nvPr>
            <p:ph type="ftr" sz="quarter" idx="11"/>
          </p:nvPr>
        </p:nvSpPr>
        <p:spPr>
          <a:xfrm>
            <a:off x="174812" y="6356350"/>
            <a:ext cx="3863788" cy="365125"/>
          </a:xfrm>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t>‹#›</a:t>
            </a:fld>
            <a:endParaRPr lang="en-US"/>
          </a:p>
        </p:txBody>
      </p:sp>
      <p:sp>
        <p:nvSpPr>
          <p:cNvPr id="10" name="Picture Placeholder 9"/>
          <p:cNvSpPr>
            <a:spLocks noGrp="1"/>
          </p:cNvSpPr>
          <p:nvPr>
            <p:ph type="pic" sz="quarter" idx="13"/>
          </p:nvPr>
        </p:nvSpPr>
        <p:spPr>
          <a:xfrm>
            <a:off x="4760258" y="990600"/>
            <a:ext cx="4096512" cy="5611813"/>
          </a:xfrm>
        </p:spPr>
        <p:txBody>
          <a:bodyPr/>
          <a:lstStyle>
            <a:lvl1pPr>
              <a:buNone/>
              <a:defRPr/>
            </a:lvl1pPr>
          </a:lstStyle>
          <a:p>
            <a:r>
              <a:rPr lang="ga-IE" smtClean="0"/>
              <a:t>Drag picture to placeholder or click icon to add</a:t>
            </a:r>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picTx" preserve="1">
  <p:cSld name="Picture above Caption">
    <p:spTree>
      <p:nvGrpSpPr>
        <p:cNvPr id="1" name=""/>
        <p:cNvGrpSpPr/>
        <p:nvPr/>
      </p:nvGrpSpPr>
      <p:grpSpPr>
        <a:xfrm>
          <a:off x="0" y="0"/>
          <a:ext cx="0" cy="0"/>
          <a:chOff x="0" y="0"/>
          <a:chExt cx="0" cy="0"/>
        </a:xfrm>
      </p:grpSpPr>
      <p:sp>
        <p:nvSpPr>
          <p:cNvPr id="8" name="Rectangle 7"/>
          <p:cNvSpPr/>
          <p:nvPr/>
        </p:nvSpPr>
        <p:spPr>
          <a:xfrm>
            <a:off x="7216775" y="268288"/>
            <a:ext cx="1639457" cy="363931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8788" y="4267200"/>
            <a:ext cx="6477000" cy="566738"/>
          </a:xfrm>
        </p:spPr>
        <p:txBody>
          <a:bodyPr anchor="b"/>
          <a:lstStyle>
            <a:lvl1pPr algn="l">
              <a:defRPr sz="2800" b="0"/>
            </a:lvl1pPr>
          </a:lstStyle>
          <a:p>
            <a:r>
              <a:rPr lang="ga-IE" smtClean="0"/>
              <a:t>Click to edit Master title style</a:t>
            </a:r>
            <a:endParaRPr/>
          </a:p>
        </p:txBody>
      </p:sp>
      <p:sp>
        <p:nvSpPr>
          <p:cNvPr id="3" name="Picture Placeholder 2"/>
          <p:cNvSpPr>
            <a:spLocks noGrp="1"/>
          </p:cNvSpPr>
          <p:nvPr>
            <p:ph type="pic" idx="1"/>
          </p:nvPr>
        </p:nvSpPr>
        <p:spPr>
          <a:xfrm>
            <a:off x="269874" y="268288"/>
            <a:ext cx="6858000" cy="3639312"/>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ga-IE" smtClean="0"/>
              <a:t>Drag picture to placeholder or click icon to add</a:t>
            </a:r>
            <a:endParaRPr/>
          </a:p>
        </p:txBody>
      </p:sp>
      <p:sp>
        <p:nvSpPr>
          <p:cNvPr id="4" name="Text Placeholder 3"/>
          <p:cNvSpPr>
            <a:spLocks noGrp="1"/>
          </p:cNvSpPr>
          <p:nvPr>
            <p:ph type="body" sz="half" idx="2"/>
          </p:nvPr>
        </p:nvSpPr>
        <p:spPr>
          <a:xfrm>
            <a:off x="458788" y="4840941"/>
            <a:ext cx="6475412" cy="1304271"/>
          </a:xfrm>
        </p:spPr>
        <p:txBody>
          <a:bodyPr>
            <a:normAutofit/>
          </a:bodyPr>
          <a:lstStyle>
            <a:lvl1pPr marL="0" indent="0">
              <a:spcBef>
                <a:spcPts val="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ga-IE" smtClean="0"/>
              <a:t>Click to edit Master text styles</a:t>
            </a:r>
          </a:p>
        </p:txBody>
      </p:sp>
      <p:sp>
        <p:nvSpPr>
          <p:cNvPr id="5" name="Date Placeholder 4"/>
          <p:cNvSpPr>
            <a:spLocks noGrp="1"/>
          </p:cNvSpPr>
          <p:nvPr>
            <p:ph type="dt" sz="half" idx="10"/>
          </p:nvPr>
        </p:nvSpPr>
        <p:spPr/>
        <p:txBody>
          <a:bodyPr/>
          <a:lstStyle/>
          <a:p>
            <a:fld id="{B1A24CD3-204F-4468-8EE4-28A6668D006A}" type="datetimeFigureOut">
              <a:rPr lang="en-US" smtClean="0"/>
              <a:t>08/11/2013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picTx" preserve="1">
  <p:cSld name="4 Pictures with Caption">
    <p:spTree>
      <p:nvGrpSpPr>
        <p:cNvPr id="1" name=""/>
        <p:cNvGrpSpPr/>
        <p:nvPr/>
      </p:nvGrpSpPr>
      <p:grpSpPr>
        <a:xfrm>
          <a:off x="0" y="0"/>
          <a:ext cx="0" cy="0"/>
          <a:chOff x="0" y="0"/>
          <a:chExt cx="0" cy="0"/>
        </a:xfrm>
      </p:grpSpPr>
      <p:sp>
        <p:nvSpPr>
          <p:cNvPr id="8" name="Rectangle 7"/>
          <p:cNvSpPr/>
          <p:nvPr/>
        </p:nvSpPr>
        <p:spPr>
          <a:xfrm>
            <a:off x="8135471" y="268288"/>
            <a:ext cx="720761" cy="363931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8788" y="4267200"/>
            <a:ext cx="6477000" cy="566738"/>
          </a:xfrm>
        </p:spPr>
        <p:txBody>
          <a:bodyPr anchor="b"/>
          <a:lstStyle>
            <a:lvl1pPr algn="l">
              <a:defRPr sz="2800" b="0"/>
            </a:lvl1pPr>
          </a:lstStyle>
          <a:p>
            <a:r>
              <a:rPr lang="ga-IE" smtClean="0"/>
              <a:t>Click to edit Master title style</a:t>
            </a:r>
            <a:endParaRPr/>
          </a:p>
        </p:txBody>
      </p:sp>
      <p:sp>
        <p:nvSpPr>
          <p:cNvPr id="3" name="Picture Placeholder 2"/>
          <p:cNvSpPr>
            <a:spLocks noGrp="1"/>
          </p:cNvSpPr>
          <p:nvPr>
            <p:ph type="pic" idx="1"/>
          </p:nvPr>
        </p:nvSpPr>
        <p:spPr>
          <a:xfrm>
            <a:off x="269874" y="268288"/>
            <a:ext cx="3006726" cy="3639312"/>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ga-IE" smtClean="0"/>
              <a:t>Drag picture to placeholder or click icon to add</a:t>
            </a:r>
            <a:endParaRPr/>
          </a:p>
        </p:txBody>
      </p:sp>
      <p:sp>
        <p:nvSpPr>
          <p:cNvPr id="4" name="Text Placeholder 3"/>
          <p:cNvSpPr>
            <a:spLocks noGrp="1"/>
          </p:cNvSpPr>
          <p:nvPr>
            <p:ph type="body" sz="half" idx="2"/>
          </p:nvPr>
        </p:nvSpPr>
        <p:spPr>
          <a:xfrm>
            <a:off x="458788" y="4840941"/>
            <a:ext cx="6475412" cy="1304271"/>
          </a:xfrm>
        </p:spPr>
        <p:txBody>
          <a:bodyPr>
            <a:normAutofit/>
          </a:bodyPr>
          <a:lstStyle>
            <a:lvl1pPr marL="0" indent="0">
              <a:spcBef>
                <a:spcPts val="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ga-IE" smtClean="0"/>
              <a:t>Click to edit Master text styles</a:t>
            </a:r>
          </a:p>
        </p:txBody>
      </p:sp>
      <p:sp>
        <p:nvSpPr>
          <p:cNvPr id="5" name="Date Placeholder 4"/>
          <p:cNvSpPr>
            <a:spLocks noGrp="1"/>
          </p:cNvSpPr>
          <p:nvPr>
            <p:ph type="dt" sz="half" idx="10"/>
          </p:nvPr>
        </p:nvSpPr>
        <p:spPr/>
        <p:txBody>
          <a:bodyPr/>
          <a:lstStyle/>
          <a:p>
            <a:fld id="{B1A24CD3-204F-4468-8EE4-28A6668D006A}" type="datetimeFigureOut">
              <a:rPr lang="en-US" smtClean="0"/>
              <a:t>08/11/2013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t>‹#›</a:t>
            </a:fld>
            <a:endParaRPr lang="en-US"/>
          </a:p>
        </p:txBody>
      </p:sp>
      <p:sp>
        <p:nvSpPr>
          <p:cNvPr id="10" name="Picture Placeholder 2"/>
          <p:cNvSpPr>
            <a:spLocks noGrp="1"/>
          </p:cNvSpPr>
          <p:nvPr>
            <p:ph type="pic" idx="13"/>
          </p:nvPr>
        </p:nvSpPr>
        <p:spPr>
          <a:xfrm>
            <a:off x="3352800" y="268288"/>
            <a:ext cx="4701988" cy="177566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ga-IE" smtClean="0"/>
              <a:t>Drag picture to placeholder or click icon to add</a:t>
            </a:r>
            <a:endParaRPr/>
          </a:p>
        </p:txBody>
      </p:sp>
      <p:sp>
        <p:nvSpPr>
          <p:cNvPr id="11" name="Picture Placeholder 2"/>
          <p:cNvSpPr>
            <a:spLocks noGrp="1"/>
          </p:cNvSpPr>
          <p:nvPr>
            <p:ph type="pic" idx="14"/>
          </p:nvPr>
        </p:nvSpPr>
        <p:spPr>
          <a:xfrm>
            <a:off x="3352800" y="2131935"/>
            <a:ext cx="2304288" cy="177566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ga-IE" smtClean="0"/>
              <a:t>Drag picture to placeholder or click icon to add</a:t>
            </a:r>
            <a:endParaRPr/>
          </a:p>
        </p:txBody>
      </p:sp>
      <p:sp>
        <p:nvSpPr>
          <p:cNvPr id="12" name="Picture Placeholder 2"/>
          <p:cNvSpPr>
            <a:spLocks noGrp="1"/>
          </p:cNvSpPr>
          <p:nvPr>
            <p:ph type="pic" idx="15"/>
          </p:nvPr>
        </p:nvSpPr>
        <p:spPr>
          <a:xfrm>
            <a:off x="5750500" y="2131935"/>
            <a:ext cx="2304288" cy="177566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ga-IE" smtClean="0"/>
              <a:t>Drag picture to placeholder or click icon to add</a:t>
            </a:r>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7" name="Rectangle 6"/>
          <p:cNvSpPr/>
          <p:nvPr/>
        </p:nvSpPr>
        <p:spPr>
          <a:xfrm>
            <a:off x="7212106" y="268288"/>
            <a:ext cx="1645920"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p:txBody>
          <a:bodyPr/>
          <a:lstStyle/>
          <a:p>
            <a:r>
              <a:rPr lang="ga-IE" smtClean="0"/>
              <a:t>Click to edit Master title style</a:t>
            </a:r>
            <a:endParaRPr/>
          </a:p>
        </p:txBody>
      </p:sp>
      <p:sp>
        <p:nvSpPr>
          <p:cNvPr id="3" name="Vertical Text Placeholder 2"/>
          <p:cNvSpPr>
            <a:spLocks noGrp="1"/>
          </p:cNvSpPr>
          <p:nvPr>
            <p:ph type="body" orient="vert" idx="1"/>
          </p:nvPr>
        </p:nvSpPr>
        <p:spPr/>
        <p:txBody>
          <a:bodyPr vert="eaVert"/>
          <a:lstStyle>
            <a:lvl5pPr>
              <a:defRPr/>
            </a:lvl5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Date Placeholder 3"/>
          <p:cNvSpPr>
            <a:spLocks noGrp="1"/>
          </p:cNvSpPr>
          <p:nvPr>
            <p:ph type="dt" sz="half" idx="10"/>
          </p:nvPr>
        </p:nvSpPr>
        <p:spPr/>
        <p:txBody>
          <a:bodyPr/>
          <a:lstStyle/>
          <a:p>
            <a:fld id="{B1A24CD3-204F-4468-8EE4-28A6668D006A}" type="datetimeFigureOut">
              <a:rPr lang="en-US" smtClean="0"/>
              <a:t>08/11/2013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8148918" y="268288"/>
            <a:ext cx="718073" cy="56692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Vertical Title 1"/>
          <p:cNvSpPr>
            <a:spLocks noGrp="1"/>
          </p:cNvSpPr>
          <p:nvPr>
            <p:ph type="title" orient="vert"/>
          </p:nvPr>
        </p:nvSpPr>
        <p:spPr>
          <a:xfrm>
            <a:off x="7543799" y="1035424"/>
            <a:ext cx="1322295" cy="5090739"/>
          </a:xfrm>
        </p:spPr>
        <p:txBody>
          <a:bodyPr vert="eaVert" anchor="t" anchorCtr="0"/>
          <a:lstStyle/>
          <a:p>
            <a:r>
              <a:rPr lang="ga-IE" smtClean="0"/>
              <a:t>Click to edit Master title style</a:t>
            </a:r>
            <a:endParaRPr/>
          </a:p>
        </p:txBody>
      </p:sp>
      <p:sp>
        <p:nvSpPr>
          <p:cNvPr id="3" name="Vertical Text Placeholder 2"/>
          <p:cNvSpPr>
            <a:spLocks noGrp="1"/>
          </p:cNvSpPr>
          <p:nvPr>
            <p:ph type="body" orient="vert" idx="1"/>
          </p:nvPr>
        </p:nvSpPr>
        <p:spPr>
          <a:xfrm>
            <a:off x="457200" y="1035424"/>
            <a:ext cx="6019800" cy="5109789"/>
          </a:xfrm>
        </p:spPr>
        <p:txBody>
          <a:bodyPr vert="eaVert"/>
          <a:lstStyle>
            <a:lvl5pPr>
              <a:defRPr/>
            </a:lvl5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Date Placeholder 3"/>
          <p:cNvSpPr>
            <a:spLocks noGrp="1"/>
          </p:cNvSpPr>
          <p:nvPr>
            <p:ph type="dt" sz="half" idx="10"/>
          </p:nvPr>
        </p:nvSpPr>
        <p:spPr/>
        <p:txBody>
          <a:bodyPr/>
          <a:lstStyle/>
          <a:p>
            <a:fld id="{B1A24CD3-204F-4468-8EE4-28A6668D006A}" type="datetimeFigureOut">
              <a:rPr lang="en-US" smtClean="0"/>
              <a:t>08/11/2013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7" name="Rectangle 6"/>
          <p:cNvSpPr/>
          <p:nvPr/>
        </p:nvSpPr>
        <p:spPr>
          <a:xfrm>
            <a:off x="7212106" y="268288"/>
            <a:ext cx="1645920"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p:txBody>
          <a:bodyPr/>
          <a:lstStyle/>
          <a:p>
            <a:r>
              <a:rPr lang="ga-IE" smtClean="0"/>
              <a:t>Click to edit Master title style</a:t>
            </a:r>
            <a:endParaRPr/>
          </a:p>
        </p:txBody>
      </p:sp>
      <p:sp>
        <p:nvSpPr>
          <p:cNvPr id="3" name="Content Placeholder 2"/>
          <p:cNvSpPr>
            <a:spLocks noGrp="1"/>
          </p:cNvSpPr>
          <p:nvPr>
            <p:ph idx="1"/>
          </p:nvPr>
        </p:nvSpPr>
        <p:spPr/>
        <p:txBody>
          <a:bodyPr/>
          <a:lstStyle>
            <a:lvl5pPr>
              <a:defRPr/>
            </a:lvl5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Date Placeholder 3"/>
          <p:cNvSpPr>
            <a:spLocks noGrp="1"/>
          </p:cNvSpPr>
          <p:nvPr>
            <p:ph type="dt" sz="half" idx="10"/>
          </p:nvPr>
        </p:nvSpPr>
        <p:spPr>
          <a:xfrm>
            <a:off x="7212106" y="6356350"/>
            <a:ext cx="1752600" cy="365125"/>
          </a:xfrm>
        </p:spPr>
        <p:txBody>
          <a:bodyPr/>
          <a:lstStyle/>
          <a:p>
            <a:fld id="{B1A24CD3-204F-4468-8EE4-28A6668D006A}" type="datetimeFigureOut">
              <a:rPr lang="en-US" smtClean="0"/>
              <a:t>08/11/2013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7" name="Rectangle 6"/>
          <p:cNvSpPr/>
          <p:nvPr/>
        </p:nvSpPr>
        <p:spPr>
          <a:xfrm>
            <a:off x="3186953" y="268288"/>
            <a:ext cx="5669280" cy="25603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ctrTitle"/>
          </p:nvPr>
        </p:nvSpPr>
        <p:spPr>
          <a:xfrm>
            <a:off x="3200399" y="4171950"/>
            <a:ext cx="5457919" cy="1085850"/>
          </a:xfrm>
        </p:spPr>
        <p:txBody>
          <a:bodyPr>
            <a:normAutofit/>
          </a:bodyPr>
          <a:lstStyle>
            <a:lvl1pPr>
              <a:defRPr sz="4600"/>
            </a:lvl1pPr>
          </a:lstStyle>
          <a:p>
            <a:r>
              <a:rPr lang="ga-IE" smtClean="0"/>
              <a:t>Click to edit Master title style</a:t>
            </a:r>
            <a:endParaRPr/>
          </a:p>
        </p:txBody>
      </p:sp>
      <p:sp>
        <p:nvSpPr>
          <p:cNvPr id="3" name="Subtitle 2"/>
          <p:cNvSpPr>
            <a:spLocks noGrp="1"/>
          </p:cNvSpPr>
          <p:nvPr>
            <p:ph type="subTitle" idx="1"/>
          </p:nvPr>
        </p:nvSpPr>
        <p:spPr>
          <a:xfrm>
            <a:off x="3200401" y="5257799"/>
            <a:ext cx="5457918" cy="618565"/>
          </a:xfrm>
        </p:spPr>
        <p:txBody>
          <a:bodyPr>
            <a:normAutofit/>
          </a:bodyPr>
          <a:lstStyle>
            <a:lvl1pPr marL="0" indent="0" algn="l">
              <a:spcBef>
                <a:spcPct val="0"/>
              </a:spcBef>
              <a:buNone/>
              <a:defRPr sz="1600">
                <a:solidFill>
                  <a:schemeClr val="tx2"/>
                </a:solidFill>
              </a:defRPr>
            </a:lvl1pPr>
            <a:lvl2pPr marL="457200" indent="0" algn="ctr">
              <a:spcBef>
                <a:spcPct val="0"/>
              </a:spcBef>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ga-IE" smtClean="0"/>
              <a:t>Click to edit Master subtitle style</a:t>
            </a:r>
            <a:endParaRPr dirty="0"/>
          </a:p>
        </p:txBody>
      </p:sp>
      <p:sp>
        <p:nvSpPr>
          <p:cNvPr id="4" name="Date Placeholder 3"/>
          <p:cNvSpPr>
            <a:spLocks noGrp="1"/>
          </p:cNvSpPr>
          <p:nvPr>
            <p:ph type="dt" sz="half" idx="10"/>
          </p:nvPr>
        </p:nvSpPr>
        <p:spPr>
          <a:xfrm>
            <a:off x="3276600" y="389965"/>
            <a:ext cx="5499847" cy="365125"/>
          </a:xfrm>
        </p:spPr>
        <p:txBody>
          <a:bodyPr/>
          <a:lstStyle>
            <a:lvl1pPr>
              <a:defRPr sz="2200" b="0" baseline="0">
                <a:solidFill>
                  <a:schemeClr val="bg1"/>
                </a:solidFill>
              </a:defRPr>
            </a:lvl1pPr>
          </a:lstStyle>
          <a:p>
            <a:fld id="{B1A24CD3-204F-4468-8EE4-28A6668D006A}" type="datetimeFigureOut">
              <a:rPr lang="en-US" smtClean="0"/>
              <a:t>08/11/2013</a:t>
            </a:fld>
            <a:endParaRPr lang="en-US"/>
          </a:p>
        </p:txBody>
      </p:sp>
      <p:sp>
        <p:nvSpPr>
          <p:cNvPr id="5" name="Footer Placeholder 4"/>
          <p:cNvSpPr>
            <a:spLocks noGrp="1"/>
          </p:cNvSpPr>
          <p:nvPr>
            <p:ph type="ftr" sz="quarter" idx="11"/>
          </p:nvPr>
        </p:nvSpPr>
        <p:spPr>
          <a:xfrm>
            <a:off x="3213847" y="6356350"/>
            <a:ext cx="4734112" cy="365125"/>
          </a:xfrm>
        </p:spPr>
        <p:txBody>
          <a:bodyPr/>
          <a:lstStyle/>
          <a:p>
            <a:endParaRPr lang="en-US"/>
          </a:p>
        </p:txBody>
      </p:sp>
      <p:sp>
        <p:nvSpPr>
          <p:cNvPr id="6" name="Slide Number Placeholder 5"/>
          <p:cNvSpPr>
            <a:spLocks noGrp="1"/>
          </p:cNvSpPr>
          <p:nvPr>
            <p:ph type="sldNum" sz="quarter" idx="12"/>
          </p:nvPr>
        </p:nvSpPr>
        <p:spPr>
          <a:xfrm>
            <a:off x="8265459" y="6356350"/>
            <a:ext cx="685800" cy="365125"/>
          </a:xfrm>
        </p:spPr>
        <p:txBody>
          <a:bodyPr vert="horz" lIns="91440" tIns="45720" rIns="91440" bIns="45720" rtlCol="0" anchor="ctr"/>
          <a:lstStyle>
            <a:lvl1pPr marL="0" algn="r" defTabSz="914400" rtl="0" eaLnBrk="1" latinLnBrk="0" hangingPunct="1">
              <a:defRPr sz="1100" b="1" kern="1200">
                <a:solidFill>
                  <a:schemeClr val="tx2">
                    <a:lumMod val="60000"/>
                    <a:lumOff val="40000"/>
                  </a:schemeClr>
                </a:solidFill>
                <a:latin typeface="+mn-lt"/>
                <a:ea typeface="+mn-ea"/>
                <a:cs typeface="+mn-cs"/>
              </a:defRPr>
            </a:lvl1pPr>
          </a:lstStyle>
          <a:p>
            <a:fld id="{57AF16DE-A0D5-4438-950F-5B1E159C2C28}" type="slidenum">
              <a:rPr lang="en-US" smtClean="0"/>
              <a:t>‹#›</a:t>
            </a:fld>
            <a:endParaRPr lang="en-US"/>
          </a:p>
        </p:txBody>
      </p:sp>
      <p:sp>
        <p:nvSpPr>
          <p:cNvPr id="9" name="Picture Placeholder 8"/>
          <p:cNvSpPr>
            <a:spLocks noGrp="1"/>
          </p:cNvSpPr>
          <p:nvPr>
            <p:ph type="pic" sz="quarter" idx="13"/>
          </p:nvPr>
        </p:nvSpPr>
        <p:spPr>
          <a:xfrm>
            <a:off x="3200400" y="2877671"/>
            <a:ext cx="5646867" cy="1280160"/>
          </a:xfrm>
        </p:spPr>
        <p:txBody>
          <a:bodyPr/>
          <a:lstStyle>
            <a:lvl1pPr>
              <a:buNone/>
              <a:defRPr/>
            </a:lvl1pPr>
          </a:lstStyle>
          <a:p>
            <a:r>
              <a:rPr lang="ga-IE" smtClean="0"/>
              <a:t>Drag picture to placeholder or click icon to add</a:t>
            </a:r>
            <a:endParaRPr/>
          </a:p>
        </p:txBody>
      </p:sp>
      <p:sp>
        <p:nvSpPr>
          <p:cNvPr id="10" name="Rectangle 9"/>
          <p:cNvSpPr/>
          <p:nvPr/>
        </p:nvSpPr>
        <p:spPr>
          <a:xfrm>
            <a:off x="268940" y="268288"/>
            <a:ext cx="182880" cy="3886853"/>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Content, and Picture">
    <p:spTree>
      <p:nvGrpSpPr>
        <p:cNvPr id="1" name=""/>
        <p:cNvGrpSpPr/>
        <p:nvPr/>
      </p:nvGrpSpPr>
      <p:grpSpPr>
        <a:xfrm>
          <a:off x="0" y="0"/>
          <a:ext cx="0" cy="0"/>
          <a:chOff x="0" y="0"/>
          <a:chExt cx="0" cy="0"/>
        </a:xfrm>
      </p:grpSpPr>
      <p:sp>
        <p:nvSpPr>
          <p:cNvPr id="7" name="Rectangle 6"/>
          <p:cNvSpPr/>
          <p:nvPr/>
        </p:nvSpPr>
        <p:spPr>
          <a:xfrm>
            <a:off x="269875" y="268288"/>
            <a:ext cx="1645920"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2178423" y="914400"/>
            <a:ext cx="6508377" cy="1143000"/>
          </a:xfrm>
        </p:spPr>
        <p:txBody>
          <a:bodyPr/>
          <a:lstStyle/>
          <a:p>
            <a:r>
              <a:rPr lang="ga-IE" smtClean="0"/>
              <a:t>Click to edit Master title style</a:t>
            </a:r>
            <a:endParaRPr/>
          </a:p>
        </p:txBody>
      </p:sp>
      <p:sp>
        <p:nvSpPr>
          <p:cNvPr id="3" name="Content Placeholder 2"/>
          <p:cNvSpPr>
            <a:spLocks noGrp="1"/>
          </p:cNvSpPr>
          <p:nvPr>
            <p:ph idx="1"/>
          </p:nvPr>
        </p:nvSpPr>
        <p:spPr>
          <a:xfrm>
            <a:off x="2178423" y="2209800"/>
            <a:ext cx="6508377" cy="3916363"/>
          </a:xfrm>
        </p:spPr>
        <p:txBody>
          <a:bodyPr/>
          <a:lstStyle>
            <a:lvl5pPr>
              <a:defRPr/>
            </a:lvl5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Date Placeholder 3"/>
          <p:cNvSpPr>
            <a:spLocks noGrp="1"/>
          </p:cNvSpPr>
          <p:nvPr>
            <p:ph type="dt" sz="half" idx="10"/>
          </p:nvPr>
        </p:nvSpPr>
        <p:spPr>
          <a:xfrm>
            <a:off x="7212106" y="6356350"/>
            <a:ext cx="1752600" cy="365125"/>
          </a:xfrm>
        </p:spPr>
        <p:txBody>
          <a:bodyPr/>
          <a:lstStyle/>
          <a:p>
            <a:fld id="{B1A24CD3-204F-4468-8EE4-28A6668D006A}" type="datetimeFigureOut">
              <a:rPr lang="en-US" smtClean="0"/>
              <a:t>08/11/2013</a:t>
            </a:fld>
            <a:endParaRPr lang="en-US"/>
          </a:p>
        </p:txBody>
      </p:sp>
      <p:sp>
        <p:nvSpPr>
          <p:cNvPr id="5" name="Footer Placeholder 4"/>
          <p:cNvSpPr>
            <a:spLocks noGrp="1"/>
          </p:cNvSpPr>
          <p:nvPr>
            <p:ph type="ftr" sz="quarter" idx="11"/>
          </p:nvPr>
        </p:nvSpPr>
        <p:spPr>
          <a:xfrm>
            <a:off x="2178423" y="6356350"/>
            <a:ext cx="4926852" cy="365125"/>
          </a:xfrm>
        </p:spPr>
        <p:txBody>
          <a:bodyPr/>
          <a:lstStyle/>
          <a:p>
            <a:endParaRPr lang="en-US"/>
          </a:p>
        </p:txBody>
      </p:sp>
      <p:sp>
        <p:nvSpPr>
          <p:cNvPr id="6" name="Slide Number Placeholder 5"/>
          <p:cNvSpPr>
            <a:spLocks noGrp="1"/>
          </p:cNvSpPr>
          <p:nvPr>
            <p:ph type="sldNum" sz="quarter" idx="12"/>
          </p:nvPr>
        </p:nvSpPr>
        <p:spPr>
          <a:xfrm>
            <a:off x="331694" y="361016"/>
            <a:ext cx="506506" cy="365125"/>
          </a:xfrm>
        </p:spPr>
        <p:txBody>
          <a:bodyPr/>
          <a:lstStyle/>
          <a:p>
            <a:fld id="{57AF16DE-A0D5-4438-950F-5B1E159C2C28}" type="slidenum">
              <a:rPr lang="en-US" smtClean="0"/>
              <a:t>‹#›</a:t>
            </a:fld>
            <a:endParaRPr lang="en-US"/>
          </a:p>
        </p:txBody>
      </p:sp>
      <p:sp>
        <p:nvSpPr>
          <p:cNvPr id="9" name="Picture Placeholder 8"/>
          <p:cNvSpPr>
            <a:spLocks noGrp="1"/>
          </p:cNvSpPr>
          <p:nvPr>
            <p:ph type="pic" sz="quarter" idx="13"/>
          </p:nvPr>
        </p:nvSpPr>
        <p:spPr>
          <a:xfrm>
            <a:off x="269875" y="1976718"/>
            <a:ext cx="1645920" cy="4625788"/>
          </a:xfrm>
        </p:spPr>
        <p:txBody>
          <a:bodyPr/>
          <a:lstStyle>
            <a:lvl1pPr>
              <a:buNone/>
              <a:defRPr/>
            </a:lvl1pPr>
          </a:lstStyle>
          <a:p>
            <a:r>
              <a:rPr lang="ga-IE" smtClean="0"/>
              <a:t>Drag picture to placeholder or click icon to add</a:t>
            </a:r>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7" name="Rectangle 6"/>
          <p:cNvSpPr/>
          <p:nvPr/>
        </p:nvSpPr>
        <p:spPr>
          <a:xfrm>
            <a:off x="7758952" y="268288"/>
            <a:ext cx="1099073" cy="6350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2209801" y="3429000"/>
            <a:ext cx="4966446" cy="1398494"/>
          </a:xfrm>
        </p:spPr>
        <p:txBody>
          <a:bodyPr anchor="b" anchorCtr="0"/>
          <a:lstStyle>
            <a:lvl1pPr algn="r">
              <a:defRPr sz="4600" b="0" cap="none" baseline="0"/>
            </a:lvl1pPr>
          </a:lstStyle>
          <a:p>
            <a:r>
              <a:rPr lang="ga-IE" smtClean="0"/>
              <a:t>Click to edit Master title style</a:t>
            </a:r>
            <a:endParaRPr/>
          </a:p>
        </p:txBody>
      </p:sp>
      <p:sp>
        <p:nvSpPr>
          <p:cNvPr id="3" name="Text Placeholder 2"/>
          <p:cNvSpPr>
            <a:spLocks noGrp="1"/>
          </p:cNvSpPr>
          <p:nvPr>
            <p:ph type="body" idx="1"/>
          </p:nvPr>
        </p:nvSpPr>
        <p:spPr>
          <a:xfrm>
            <a:off x="2209801" y="4824414"/>
            <a:ext cx="4966446" cy="1320800"/>
          </a:xfrm>
        </p:spPr>
        <p:txBody>
          <a:bodyPr anchor="t" anchorCtr="0">
            <a:normAutofit/>
          </a:bodyPr>
          <a:lstStyle>
            <a:lvl1pPr marL="0" indent="0" algn="r">
              <a:spcBef>
                <a:spcPts val="0"/>
              </a:spcBef>
              <a:buNone/>
              <a:defRPr sz="16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ga-IE" smtClean="0"/>
              <a:t>Click to edit Master text styles</a:t>
            </a:r>
          </a:p>
        </p:txBody>
      </p:sp>
      <p:sp>
        <p:nvSpPr>
          <p:cNvPr id="4" name="Date Placeholder 3"/>
          <p:cNvSpPr>
            <a:spLocks noGrp="1"/>
          </p:cNvSpPr>
          <p:nvPr>
            <p:ph type="dt" sz="half" idx="10"/>
          </p:nvPr>
        </p:nvSpPr>
        <p:spPr>
          <a:xfrm>
            <a:off x="5562600" y="6356350"/>
            <a:ext cx="1622612" cy="365125"/>
          </a:xfrm>
        </p:spPr>
        <p:txBody>
          <a:bodyPr/>
          <a:lstStyle/>
          <a:p>
            <a:fld id="{B1A24CD3-204F-4468-8EE4-28A6668D006A}" type="datetimeFigureOut">
              <a:rPr lang="en-US" smtClean="0"/>
              <a:t>08/11/2013</a:t>
            </a:fld>
            <a:endParaRPr lang="en-US"/>
          </a:p>
        </p:txBody>
      </p:sp>
      <p:sp>
        <p:nvSpPr>
          <p:cNvPr id="5" name="Footer Placeholder 4"/>
          <p:cNvSpPr>
            <a:spLocks noGrp="1"/>
          </p:cNvSpPr>
          <p:nvPr>
            <p:ph type="ftr" sz="quarter" idx="11"/>
          </p:nvPr>
        </p:nvSpPr>
        <p:spPr>
          <a:xfrm>
            <a:off x="174812" y="6356350"/>
            <a:ext cx="5311588" cy="365125"/>
          </a:xfrm>
        </p:spPr>
        <p:txBody>
          <a:bodyPr/>
          <a:lstStyle/>
          <a:p>
            <a:endParaRPr lang="en-US"/>
          </a:p>
        </p:txBody>
      </p:sp>
      <p:sp>
        <p:nvSpPr>
          <p:cNvPr id="6" name="Slide Number Placeholder 5"/>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Section with Picture">
    <p:spTree>
      <p:nvGrpSpPr>
        <p:cNvPr id="1" name=""/>
        <p:cNvGrpSpPr/>
        <p:nvPr/>
      </p:nvGrpSpPr>
      <p:grpSpPr>
        <a:xfrm>
          <a:off x="0" y="0"/>
          <a:ext cx="0" cy="0"/>
          <a:chOff x="0" y="0"/>
          <a:chExt cx="0" cy="0"/>
        </a:xfrm>
      </p:grpSpPr>
      <p:sp>
        <p:nvSpPr>
          <p:cNvPr id="7" name="Rectangle 6"/>
          <p:cNvSpPr/>
          <p:nvPr/>
        </p:nvSpPr>
        <p:spPr>
          <a:xfrm>
            <a:off x="269875" y="4773706"/>
            <a:ext cx="2971800" cy="184458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3720354" y="3429001"/>
            <a:ext cx="4966446" cy="1398494"/>
          </a:xfrm>
        </p:spPr>
        <p:txBody>
          <a:bodyPr anchor="b" anchorCtr="0"/>
          <a:lstStyle>
            <a:lvl1pPr algn="r">
              <a:defRPr sz="4600" b="0" cap="none" baseline="0"/>
            </a:lvl1pPr>
          </a:lstStyle>
          <a:p>
            <a:r>
              <a:rPr lang="ga-IE" smtClean="0"/>
              <a:t>Click to edit Master title style</a:t>
            </a:r>
            <a:endParaRPr/>
          </a:p>
        </p:txBody>
      </p:sp>
      <p:sp>
        <p:nvSpPr>
          <p:cNvPr id="3" name="Text Placeholder 2"/>
          <p:cNvSpPr>
            <a:spLocks noGrp="1"/>
          </p:cNvSpPr>
          <p:nvPr>
            <p:ph type="body" idx="1"/>
          </p:nvPr>
        </p:nvSpPr>
        <p:spPr>
          <a:xfrm>
            <a:off x="3720354" y="4824414"/>
            <a:ext cx="4966446" cy="1320800"/>
          </a:xfrm>
        </p:spPr>
        <p:txBody>
          <a:bodyPr anchor="t" anchorCtr="0">
            <a:normAutofit/>
          </a:bodyPr>
          <a:lstStyle>
            <a:lvl1pPr marL="0" indent="0" algn="r">
              <a:spcBef>
                <a:spcPts val="0"/>
              </a:spcBef>
              <a:buNone/>
              <a:defRPr sz="16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ga-IE" smtClean="0"/>
              <a:t>Click to edit Master text styles</a:t>
            </a:r>
          </a:p>
        </p:txBody>
      </p:sp>
      <p:sp>
        <p:nvSpPr>
          <p:cNvPr id="6" name="Slide Number Placeholder 5"/>
          <p:cNvSpPr>
            <a:spLocks noGrp="1"/>
          </p:cNvSpPr>
          <p:nvPr>
            <p:ph type="sldNum" sz="quarter" idx="12"/>
          </p:nvPr>
        </p:nvSpPr>
        <p:spPr>
          <a:xfrm>
            <a:off x="351212" y="6104965"/>
            <a:ext cx="506506" cy="365125"/>
          </a:xfrm>
        </p:spPr>
        <p:txBody>
          <a:bodyPr/>
          <a:lstStyle/>
          <a:p>
            <a:fld id="{57AF16DE-A0D5-4438-950F-5B1E159C2C28}" type="slidenum">
              <a:rPr lang="en-US" smtClean="0"/>
              <a:t>‹#›</a:t>
            </a:fld>
            <a:endParaRPr lang="en-US"/>
          </a:p>
        </p:txBody>
      </p:sp>
      <p:sp>
        <p:nvSpPr>
          <p:cNvPr id="9" name="Picture Placeholder 8"/>
          <p:cNvSpPr>
            <a:spLocks noGrp="1"/>
          </p:cNvSpPr>
          <p:nvPr>
            <p:ph type="pic" sz="quarter" idx="13"/>
          </p:nvPr>
        </p:nvSpPr>
        <p:spPr>
          <a:xfrm>
            <a:off x="269874" y="268288"/>
            <a:ext cx="2971800" cy="4438650"/>
          </a:xfrm>
        </p:spPr>
        <p:txBody>
          <a:bodyPr/>
          <a:lstStyle>
            <a:lvl1pPr>
              <a:buNone/>
              <a:defRPr/>
            </a:lvl1pPr>
          </a:lstStyle>
          <a:p>
            <a:r>
              <a:rPr lang="ga-IE" smtClean="0"/>
              <a:t>Drag picture to placeholder or click icon to add</a:t>
            </a:r>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Rectangle 7"/>
          <p:cNvSpPr/>
          <p:nvPr/>
        </p:nvSpPr>
        <p:spPr>
          <a:xfrm>
            <a:off x="8148918" y="268288"/>
            <a:ext cx="718073"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14400"/>
            <a:ext cx="7391401" cy="1143000"/>
          </a:xfrm>
        </p:spPr>
        <p:txBody>
          <a:bodyPr/>
          <a:lstStyle/>
          <a:p>
            <a:r>
              <a:rPr lang="ga-IE" smtClean="0"/>
              <a:t>Click to edit Master title style</a:t>
            </a:r>
            <a:endParaRPr/>
          </a:p>
        </p:txBody>
      </p:sp>
      <p:sp>
        <p:nvSpPr>
          <p:cNvPr id="3" name="Content Placeholder 2"/>
          <p:cNvSpPr>
            <a:spLocks noGrp="1"/>
          </p:cNvSpPr>
          <p:nvPr>
            <p:ph sz="half" idx="1"/>
          </p:nvPr>
        </p:nvSpPr>
        <p:spPr>
          <a:xfrm>
            <a:off x="457200" y="2214563"/>
            <a:ext cx="3566160" cy="391160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Content Placeholder 3"/>
          <p:cNvSpPr>
            <a:spLocks noGrp="1"/>
          </p:cNvSpPr>
          <p:nvPr>
            <p:ph sz="half" idx="2"/>
          </p:nvPr>
        </p:nvSpPr>
        <p:spPr>
          <a:xfrm>
            <a:off x="4282440" y="2214563"/>
            <a:ext cx="3566160" cy="391160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5" name="Date Placeholder 4"/>
          <p:cNvSpPr>
            <a:spLocks noGrp="1"/>
          </p:cNvSpPr>
          <p:nvPr>
            <p:ph type="dt" sz="half" idx="10"/>
          </p:nvPr>
        </p:nvSpPr>
        <p:spPr/>
        <p:txBody>
          <a:bodyPr/>
          <a:lstStyle/>
          <a:p>
            <a:fld id="{B1A24CD3-204F-4468-8EE4-28A6668D006A}" type="datetimeFigureOut">
              <a:rPr lang="en-US" smtClean="0"/>
              <a:t>08/11/2013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Rectangle 9"/>
          <p:cNvSpPr/>
          <p:nvPr/>
        </p:nvSpPr>
        <p:spPr>
          <a:xfrm>
            <a:off x="8148918" y="268288"/>
            <a:ext cx="718073"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14400"/>
            <a:ext cx="7388352" cy="1143000"/>
          </a:xfrm>
        </p:spPr>
        <p:txBody>
          <a:bodyPr/>
          <a:lstStyle>
            <a:lvl1pPr>
              <a:defRPr/>
            </a:lvl1pPr>
          </a:lstStyle>
          <a:p>
            <a:r>
              <a:rPr lang="ga-IE" smtClean="0"/>
              <a:t>Click to edit Master title style</a:t>
            </a:r>
            <a:endParaRPr/>
          </a:p>
        </p:txBody>
      </p:sp>
      <p:sp>
        <p:nvSpPr>
          <p:cNvPr id="3" name="Text Placeholder 2"/>
          <p:cNvSpPr>
            <a:spLocks noGrp="1"/>
          </p:cNvSpPr>
          <p:nvPr>
            <p:ph type="body" idx="1"/>
          </p:nvPr>
        </p:nvSpPr>
        <p:spPr>
          <a:xfrm>
            <a:off x="457200" y="2054132"/>
            <a:ext cx="3566160" cy="639762"/>
          </a:xfrm>
        </p:spPr>
        <p:txBody>
          <a:bodyPr anchor="b">
            <a:noAutofit/>
          </a:bodyPr>
          <a:lstStyle>
            <a:lvl1pPr marL="0" indent="0" algn="ctr">
              <a:spcBef>
                <a:spcPct val="0"/>
              </a:spcBef>
              <a:buNone/>
              <a:defRPr sz="20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ga-IE" smtClean="0"/>
              <a:t>Click to edit Master text styles</a:t>
            </a:r>
          </a:p>
        </p:txBody>
      </p:sp>
      <p:sp>
        <p:nvSpPr>
          <p:cNvPr id="4" name="Content Placeholder 3"/>
          <p:cNvSpPr>
            <a:spLocks noGrp="1"/>
          </p:cNvSpPr>
          <p:nvPr>
            <p:ph sz="half" idx="2"/>
          </p:nvPr>
        </p:nvSpPr>
        <p:spPr>
          <a:xfrm>
            <a:off x="457200" y="2689411"/>
            <a:ext cx="3566160" cy="3436751"/>
          </a:xfrm>
        </p:spPr>
        <p:txBody>
          <a:bodyPr>
            <a:normAutofit/>
          </a:bodyPr>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5" name="Text Placeholder 4"/>
          <p:cNvSpPr>
            <a:spLocks noGrp="1"/>
          </p:cNvSpPr>
          <p:nvPr>
            <p:ph type="body" sz="quarter" idx="3"/>
          </p:nvPr>
        </p:nvSpPr>
        <p:spPr>
          <a:xfrm>
            <a:off x="4279391" y="2054132"/>
            <a:ext cx="3566160" cy="639762"/>
          </a:xfrm>
        </p:spPr>
        <p:txBody>
          <a:bodyPr anchor="b">
            <a:noAutofit/>
          </a:bodyPr>
          <a:lstStyle>
            <a:lvl1pPr marL="0" indent="0" algn="ctr">
              <a:spcBef>
                <a:spcPct val="0"/>
              </a:spcBef>
              <a:buNone/>
              <a:defRPr sz="20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ga-IE" smtClean="0"/>
              <a:t>Click to edit Master text styles</a:t>
            </a:r>
          </a:p>
        </p:txBody>
      </p:sp>
      <p:sp>
        <p:nvSpPr>
          <p:cNvPr id="6" name="Content Placeholder 5"/>
          <p:cNvSpPr>
            <a:spLocks noGrp="1"/>
          </p:cNvSpPr>
          <p:nvPr>
            <p:ph sz="quarter" idx="4"/>
          </p:nvPr>
        </p:nvSpPr>
        <p:spPr>
          <a:xfrm>
            <a:off x="4279391" y="2689411"/>
            <a:ext cx="3566160" cy="3436751"/>
          </a:xfrm>
        </p:spPr>
        <p:txBody>
          <a:bodyPr>
            <a:normAutofit/>
          </a:bodyPr>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7" name="Date Placeholder 6"/>
          <p:cNvSpPr>
            <a:spLocks noGrp="1"/>
          </p:cNvSpPr>
          <p:nvPr>
            <p:ph type="dt" sz="half" idx="10"/>
          </p:nvPr>
        </p:nvSpPr>
        <p:spPr/>
        <p:txBody>
          <a:bodyPr/>
          <a:lstStyle/>
          <a:p>
            <a:fld id="{B1A24CD3-204F-4468-8EE4-28A6668D006A}" type="datetimeFigureOut">
              <a:rPr lang="en-US" smtClean="0"/>
              <a:t>08/11/2013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2 Content, Top and Bottom">
    <p:spTree>
      <p:nvGrpSpPr>
        <p:cNvPr id="1" name=""/>
        <p:cNvGrpSpPr/>
        <p:nvPr/>
      </p:nvGrpSpPr>
      <p:grpSpPr>
        <a:xfrm>
          <a:off x="0" y="0"/>
          <a:ext cx="0" cy="0"/>
          <a:chOff x="0" y="0"/>
          <a:chExt cx="0" cy="0"/>
        </a:xfrm>
      </p:grpSpPr>
      <p:sp>
        <p:nvSpPr>
          <p:cNvPr id="8" name="Rectangle 7"/>
          <p:cNvSpPr/>
          <p:nvPr/>
        </p:nvSpPr>
        <p:spPr>
          <a:xfrm>
            <a:off x="8148918" y="268288"/>
            <a:ext cx="718073"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14400"/>
            <a:ext cx="7391401" cy="1143000"/>
          </a:xfrm>
        </p:spPr>
        <p:txBody>
          <a:bodyPr/>
          <a:lstStyle/>
          <a:p>
            <a:r>
              <a:rPr lang="ga-IE" smtClean="0"/>
              <a:t>Click to edit Master title style</a:t>
            </a:r>
            <a:endParaRPr/>
          </a:p>
        </p:txBody>
      </p:sp>
      <p:sp>
        <p:nvSpPr>
          <p:cNvPr id="3" name="Content Placeholder 2"/>
          <p:cNvSpPr>
            <a:spLocks noGrp="1"/>
          </p:cNvSpPr>
          <p:nvPr>
            <p:ph sz="half" idx="1"/>
          </p:nvPr>
        </p:nvSpPr>
        <p:spPr>
          <a:xfrm>
            <a:off x="457199" y="2214562"/>
            <a:ext cx="7396163"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5" name="Date Placeholder 4"/>
          <p:cNvSpPr>
            <a:spLocks noGrp="1"/>
          </p:cNvSpPr>
          <p:nvPr>
            <p:ph type="dt" sz="half" idx="10"/>
          </p:nvPr>
        </p:nvSpPr>
        <p:spPr/>
        <p:txBody>
          <a:bodyPr/>
          <a:lstStyle/>
          <a:p>
            <a:fld id="{B1A24CD3-204F-4468-8EE4-28A6668D006A}" type="datetimeFigureOut">
              <a:rPr lang="en-US" smtClean="0"/>
              <a:t>08/11/2013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t>‹#›</a:t>
            </a:fld>
            <a:endParaRPr lang="en-US"/>
          </a:p>
        </p:txBody>
      </p:sp>
      <p:sp>
        <p:nvSpPr>
          <p:cNvPr id="9" name="Content Placeholder 2"/>
          <p:cNvSpPr>
            <a:spLocks noGrp="1"/>
          </p:cNvSpPr>
          <p:nvPr>
            <p:ph sz="half" idx="13"/>
          </p:nvPr>
        </p:nvSpPr>
        <p:spPr>
          <a:xfrm>
            <a:off x="457199" y="4224973"/>
            <a:ext cx="7396163"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20" Type="http://schemas.openxmlformats.org/officeDocument/2006/relationships/theme" Target="../theme/theme1.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slideLayout" Target="../slideLayouts/slideLayout15.xml"/><Relationship Id="rId16" Type="http://schemas.openxmlformats.org/officeDocument/2006/relationships/slideLayout" Target="../slideLayouts/slideLayout16.xml"/><Relationship Id="rId17" Type="http://schemas.openxmlformats.org/officeDocument/2006/relationships/slideLayout" Target="../slideLayouts/slideLayout17.xml"/><Relationship Id="rId18" Type="http://schemas.openxmlformats.org/officeDocument/2006/relationships/slideLayout" Target="../slideLayouts/slideLayout18.xml"/><Relationship Id="rId19" Type="http://schemas.openxmlformats.org/officeDocument/2006/relationships/slideLayout" Target="../slideLayouts/slideLayout19.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199" y="914400"/>
            <a:ext cx="6508377" cy="1143000"/>
          </a:xfrm>
          <a:prstGeom prst="rect">
            <a:avLst/>
          </a:prstGeom>
        </p:spPr>
        <p:txBody>
          <a:bodyPr vert="horz" lIns="91440" tIns="45720" rIns="91440" bIns="45720" rtlCol="0" anchor="b" anchorCtr="0">
            <a:noAutofit/>
          </a:bodyPr>
          <a:lstStyle/>
          <a:p>
            <a:r>
              <a:rPr lang="ga-IE" smtClean="0"/>
              <a:t>Click to edit Master title style</a:t>
            </a:r>
            <a:endParaRPr/>
          </a:p>
        </p:txBody>
      </p:sp>
      <p:sp>
        <p:nvSpPr>
          <p:cNvPr id="3" name="Text Placeholder 2"/>
          <p:cNvSpPr>
            <a:spLocks noGrp="1"/>
          </p:cNvSpPr>
          <p:nvPr>
            <p:ph type="body" idx="1"/>
          </p:nvPr>
        </p:nvSpPr>
        <p:spPr>
          <a:xfrm>
            <a:off x="457199" y="2209800"/>
            <a:ext cx="6508377" cy="3916363"/>
          </a:xfrm>
          <a:prstGeom prst="rect">
            <a:avLst/>
          </a:prstGeom>
        </p:spPr>
        <p:txBody>
          <a:bodyPr vert="horz" lIns="91440" tIns="45720" rIns="91440" bIns="45720" rtlCol="0">
            <a:normAutofit/>
          </a:body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Date Placeholder 3"/>
          <p:cNvSpPr>
            <a:spLocks noGrp="1"/>
          </p:cNvSpPr>
          <p:nvPr>
            <p:ph type="dt" sz="half" idx="2"/>
          </p:nvPr>
        </p:nvSpPr>
        <p:spPr>
          <a:xfrm>
            <a:off x="7198659" y="6356350"/>
            <a:ext cx="1752600" cy="365125"/>
          </a:xfrm>
          <a:prstGeom prst="rect">
            <a:avLst/>
          </a:prstGeom>
        </p:spPr>
        <p:txBody>
          <a:bodyPr vert="horz" lIns="91440" tIns="45720" rIns="91440" bIns="45720" rtlCol="0" anchor="ctr"/>
          <a:lstStyle>
            <a:lvl1pPr algn="r">
              <a:defRPr sz="1100" b="1">
                <a:solidFill>
                  <a:schemeClr val="tx2">
                    <a:lumMod val="60000"/>
                    <a:lumOff val="40000"/>
                  </a:schemeClr>
                </a:solidFill>
              </a:defRPr>
            </a:lvl1pPr>
          </a:lstStyle>
          <a:p>
            <a:fld id="{B1A24CD3-204F-4468-8EE4-28A6668D006A}" type="datetimeFigureOut">
              <a:rPr lang="en-US" smtClean="0"/>
              <a:t>08/11/2013</a:t>
            </a:fld>
            <a:endParaRPr lang="en-US"/>
          </a:p>
        </p:txBody>
      </p:sp>
      <p:sp>
        <p:nvSpPr>
          <p:cNvPr id="5" name="Footer Placeholder 4"/>
          <p:cNvSpPr>
            <a:spLocks noGrp="1"/>
          </p:cNvSpPr>
          <p:nvPr>
            <p:ph type="ftr" sz="quarter" idx="3"/>
          </p:nvPr>
        </p:nvSpPr>
        <p:spPr>
          <a:xfrm>
            <a:off x="174812" y="6356350"/>
            <a:ext cx="6007100" cy="365125"/>
          </a:xfrm>
          <a:prstGeom prst="rect">
            <a:avLst/>
          </a:prstGeom>
        </p:spPr>
        <p:txBody>
          <a:bodyPr vert="horz" lIns="91440" tIns="45720" rIns="91440" bIns="45720" rtlCol="0" anchor="ctr"/>
          <a:lstStyle>
            <a:lvl1pPr algn="l">
              <a:defRPr sz="1100" b="1">
                <a:solidFill>
                  <a:schemeClr val="tx2">
                    <a:lumMod val="60000"/>
                    <a:lumOff val="40000"/>
                  </a:schemeClr>
                </a:solidFill>
              </a:defRPr>
            </a:lvl1pPr>
          </a:lstStyle>
          <a:p>
            <a:endParaRPr lang="en-US"/>
          </a:p>
        </p:txBody>
      </p:sp>
      <p:sp>
        <p:nvSpPr>
          <p:cNvPr id="6" name="Slide Number Placeholder 5"/>
          <p:cNvSpPr>
            <a:spLocks noGrp="1"/>
          </p:cNvSpPr>
          <p:nvPr>
            <p:ph type="sldNum" sz="quarter" idx="4"/>
          </p:nvPr>
        </p:nvSpPr>
        <p:spPr>
          <a:xfrm>
            <a:off x="8256494" y="361016"/>
            <a:ext cx="506506" cy="365125"/>
          </a:xfrm>
          <a:prstGeom prst="rect">
            <a:avLst/>
          </a:prstGeom>
        </p:spPr>
        <p:txBody>
          <a:bodyPr vert="horz" lIns="91440" tIns="45720" rIns="91440" bIns="45720" rtlCol="0" anchor="ctr"/>
          <a:lstStyle>
            <a:lvl1pPr algn="r">
              <a:defRPr sz="2200" b="1">
                <a:solidFill>
                  <a:schemeClr val="bg1"/>
                </a:solidFill>
              </a:defRPr>
            </a:lvl1pPr>
          </a:lstStyle>
          <a:p>
            <a:fld id="{57AF16DE-A0D5-4438-950F-5B1E159C2C28}"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 id="2147483678" r:id="rId18"/>
    <p:sldLayoutId id="2147483679" r:id="rId19"/>
  </p:sldLayoutIdLst>
  <p:txStyles>
    <p:titleStyle>
      <a:lvl1pPr algn="l" defTabSz="914400" rtl="0" eaLnBrk="1" latinLnBrk="0" hangingPunct="1">
        <a:spcBef>
          <a:spcPct val="0"/>
        </a:spcBef>
        <a:buNone/>
        <a:defRPr sz="3600" kern="1200">
          <a:solidFill>
            <a:schemeClr val="accent1"/>
          </a:solidFill>
          <a:latin typeface="+mj-lt"/>
          <a:ea typeface="+mj-ea"/>
          <a:cs typeface="+mj-cs"/>
        </a:defRPr>
      </a:lvl1pPr>
    </p:titleStyle>
    <p:bodyStyle>
      <a:lvl1pPr marL="228600" indent="-228600" algn="l" defTabSz="914400" rtl="0" eaLnBrk="1" latinLnBrk="0" hangingPunct="1">
        <a:spcBef>
          <a:spcPts val="1800"/>
        </a:spcBef>
        <a:buClr>
          <a:schemeClr val="accent1"/>
        </a:buClr>
        <a:buSzPct val="100000"/>
        <a:buFont typeface="Wingdings 2" pitchFamily="18" charset="2"/>
        <a:buChar char="¡"/>
        <a:defRPr sz="2000" kern="1200">
          <a:solidFill>
            <a:schemeClr val="tx2"/>
          </a:solidFill>
          <a:latin typeface="+mn-lt"/>
          <a:ea typeface="+mn-ea"/>
          <a:cs typeface="+mn-cs"/>
        </a:defRPr>
      </a:lvl1pPr>
      <a:lvl2pPr marL="457200" indent="-228600" algn="l" defTabSz="914400" rtl="0" eaLnBrk="1" latinLnBrk="0" hangingPunct="1">
        <a:spcBef>
          <a:spcPts val="600"/>
        </a:spcBef>
        <a:buClr>
          <a:schemeClr val="accent1">
            <a:lumMod val="50000"/>
          </a:schemeClr>
        </a:buClr>
        <a:buSzPct val="100000"/>
        <a:buFont typeface="Wingdings 2" pitchFamily="18" charset="2"/>
        <a:buChar char="¡"/>
        <a:defRPr sz="1800" kern="1200">
          <a:solidFill>
            <a:schemeClr val="tx2"/>
          </a:solidFill>
          <a:latin typeface="+mn-lt"/>
          <a:ea typeface="+mn-ea"/>
          <a:cs typeface="+mn-cs"/>
        </a:defRPr>
      </a:lvl2pPr>
      <a:lvl3pPr marL="685800" indent="-228600" algn="l" defTabSz="914400" rtl="0" eaLnBrk="1" latinLnBrk="0" hangingPunct="1">
        <a:spcBef>
          <a:spcPts val="600"/>
        </a:spcBef>
        <a:buClr>
          <a:schemeClr val="accent1"/>
        </a:buClr>
        <a:buSzPct val="100000"/>
        <a:buFont typeface="Wingdings 2" pitchFamily="18" charset="2"/>
        <a:buChar char="¡"/>
        <a:defRPr sz="1800" kern="1200">
          <a:solidFill>
            <a:schemeClr val="tx2"/>
          </a:solidFill>
          <a:latin typeface="+mn-lt"/>
          <a:ea typeface="+mn-ea"/>
          <a:cs typeface="+mn-cs"/>
        </a:defRPr>
      </a:lvl3pPr>
      <a:lvl4pPr marL="914400" indent="-228600" algn="l" defTabSz="914400" rtl="0" eaLnBrk="1" latinLnBrk="0" hangingPunct="1">
        <a:spcBef>
          <a:spcPts val="600"/>
        </a:spcBef>
        <a:buClr>
          <a:schemeClr val="accent1">
            <a:lumMod val="50000"/>
          </a:schemeClr>
        </a:buClr>
        <a:buSzPct val="100000"/>
        <a:buFont typeface="Wingdings 2" pitchFamily="18" charset="2"/>
        <a:buChar char="¡"/>
        <a:defRPr sz="1800" kern="1200">
          <a:solidFill>
            <a:schemeClr val="tx2"/>
          </a:solidFill>
          <a:latin typeface="+mn-lt"/>
          <a:ea typeface="+mn-ea"/>
          <a:cs typeface="+mn-cs"/>
        </a:defRPr>
      </a:lvl4pPr>
      <a:lvl5pPr marL="1143000" indent="-228600" algn="l" defTabSz="914400" rtl="0" eaLnBrk="1" latinLnBrk="0" hangingPunct="1">
        <a:spcBef>
          <a:spcPts val="600"/>
        </a:spcBef>
        <a:buClr>
          <a:schemeClr val="accent1"/>
        </a:buClr>
        <a:buSzPct val="100000"/>
        <a:buFont typeface="Wingdings 2" pitchFamily="18" charset="2"/>
        <a:buChar char="¡"/>
        <a:defRPr sz="1800" kern="1200">
          <a:solidFill>
            <a:schemeClr val="tx2"/>
          </a:solidFill>
          <a:latin typeface="+mn-lt"/>
          <a:ea typeface="+mn-ea"/>
          <a:cs typeface="+mn-cs"/>
        </a:defRPr>
      </a:lvl5pPr>
      <a:lvl6pPr marL="1377950" indent="-228600" algn="l" defTabSz="914400" rtl="0" eaLnBrk="1" latinLnBrk="0" hangingPunct="1">
        <a:spcBef>
          <a:spcPct val="20000"/>
        </a:spcBef>
        <a:buClr>
          <a:schemeClr val="accent1">
            <a:lumMod val="50000"/>
          </a:schemeClr>
        </a:buClr>
        <a:buFont typeface="Wingdings 2" pitchFamily="18" charset="2"/>
        <a:buChar char=""/>
        <a:defRPr lang="en-US" sz="1800" kern="1200" dirty="0" smtClean="0">
          <a:solidFill>
            <a:schemeClr val="tx2"/>
          </a:solidFill>
          <a:latin typeface="+mn-lt"/>
          <a:ea typeface="+mn-ea"/>
          <a:cs typeface="+mn-cs"/>
        </a:defRPr>
      </a:lvl6pPr>
      <a:lvl7pPr marL="1603375" indent="-228600" algn="l" defTabSz="914400" rtl="0" eaLnBrk="1" latinLnBrk="0" hangingPunct="1">
        <a:spcBef>
          <a:spcPct val="20000"/>
        </a:spcBef>
        <a:buClr>
          <a:schemeClr val="accent1"/>
        </a:buClr>
        <a:buFont typeface="Wingdings 2" pitchFamily="18" charset="2"/>
        <a:buChar char=""/>
        <a:defRPr lang="en-US" sz="1800" kern="1200" dirty="0" smtClean="0">
          <a:solidFill>
            <a:schemeClr val="tx2"/>
          </a:solidFill>
          <a:latin typeface="+mn-lt"/>
          <a:ea typeface="+mn-ea"/>
          <a:cs typeface="+mn-cs"/>
        </a:defRPr>
      </a:lvl7pPr>
      <a:lvl8pPr marL="1830388" indent="-228600" algn="l" defTabSz="914400" rtl="0" eaLnBrk="1" latinLnBrk="0" hangingPunct="1">
        <a:spcBef>
          <a:spcPct val="20000"/>
        </a:spcBef>
        <a:buClr>
          <a:schemeClr val="accent1">
            <a:lumMod val="50000"/>
          </a:schemeClr>
        </a:buClr>
        <a:buFont typeface="Wingdings 2" pitchFamily="18" charset="2"/>
        <a:buChar char=""/>
        <a:defRPr lang="en-US" sz="1800" kern="1200" dirty="0" smtClean="0">
          <a:solidFill>
            <a:schemeClr val="tx2"/>
          </a:solidFill>
          <a:latin typeface="+mn-lt"/>
          <a:ea typeface="+mn-ea"/>
          <a:cs typeface="+mn-cs"/>
        </a:defRPr>
      </a:lvl8pPr>
      <a:lvl9pPr marL="2057400" indent="-228600" algn="l" defTabSz="914400" rtl="0" eaLnBrk="1" latinLnBrk="0" hangingPunct="1">
        <a:spcBef>
          <a:spcPct val="20000"/>
        </a:spcBef>
        <a:buClr>
          <a:schemeClr val="accent1"/>
        </a:buClr>
        <a:buFont typeface="Wingdings 2" pitchFamily="18" charset="2"/>
        <a:buChar char=""/>
        <a:defRPr lang="en-US" sz="1800" kern="1200" dirty="0">
          <a:solidFill>
            <a:schemeClr val="tx2"/>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5.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8.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0.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3.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4.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5.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6.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8.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9.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0.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1.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3.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4.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5.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7.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8.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9.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dirty="0" smtClean="0"/>
              <a:t>Freedom’s Progress</a:t>
            </a:r>
            <a:endParaRPr lang="en-US" dirty="0"/>
          </a:p>
        </p:txBody>
      </p:sp>
      <p:sp>
        <p:nvSpPr>
          <p:cNvPr id="3" name="Subtitle 2"/>
          <p:cNvSpPr>
            <a:spLocks noGrp="1"/>
          </p:cNvSpPr>
          <p:nvPr>
            <p:ph type="subTitle" idx="1"/>
          </p:nvPr>
        </p:nvSpPr>
        <p:spPr/>
        <p:txBody>
          <a:bodyPr/>
          <a:lstStyle/>
          <a:p>
            <a:r>
              <a:rPr lang="en-US" dirty="0" smtClean="0"/>
              <a:t>27. Feudalism and Law</a:t>
            </a:r>
            <a:endParaRPr lang="en-US" dirty="0"/>
          </a:p>
        </p:txBody>
      </p:sp>
    </p:spTree>
    <p:extLst>
      <p:ext uri="{BB962C8B-B14F-4D97-AF65-F5344CB8AC3E}">
        <p14:creationId xmlns:p14="http://schemas.microsoft.com/office/powerpoint/2010/main" val="1087498430"/>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For much of modern history, marriage has been thought of as a status relationship (like family) although it was one that was chosen rather than simply given and hence entered into </a:t>
            </a:r>
            <a:r>
              <a:rPr lang="en-GB" dirty="0" smtClean="0"/>
              <a:t>by means of</a:t>
            </a:r>
            <a:r>
              <a:rPr lang="en-GB" dirty="0" smtClean="0"/>
              <a:t> </a:t>
            </a:r>
            <a:r>
              <a:rPr lang="en-GB" dirty="0"/>
              <a:t>contract. </a:t>
            </a:r>
            <a:endParaRPr lang="en-GB" dirty="0" smtClean="0"/>
          </a:p>
          <a:p>
            <a:r>
              <a:rPr lang="en-GB" dirty="0" smtClean="0"/>
              <a:t>This </a:t>
            </a:r>
            <a:r>
              <a:rPr lang="en-GB" dirty="0"/>
              <a:t>is a conception of marriage that was commonplace among Christians generally until quite recently but is in swift retreat before a view of marriage that now tends to regard it as being an agreement like any other that lasts only as long as both parties want it to. </a:t>
            </a:r>
            <a:endParaRPr lang="en-US" dirty="0"/>
          </a:p>
          <a:p>
            <a:endParaRPr lang="en-US" dirty="0"/>
          </a:p>
        </p:txBody>
      </p:sp>
    </p:spTree>
    <p:extLst>
      <p:ext uri="{BB962C8B-B14F-4D97-AF65-F5344CB8AC3E}">
        <p14:creationId xmlns:p14="http://schemas.microsoft.com/office/powerpoint/2010/main" val="4089458120"/>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GB" dirty="0"/>
              <a:t>In earlier times, marriage was not the only status relationship that could be created though contract. The basic idea in feudalism, that between lord and vassal, was a likewise a status idea created through agreement, at once personal and contractual. </a:t>
            </a:r>
            <a:endParaRPr lang="en-US" dirty="0"/>
          </a:p>
        </p:txBody>
      </p:sp>
    </p:spTree>
    <p:extLst>
      <p:ext uri="{BB962C8B-B14F-4D97-AF65-F5344CB8AC3E}">
        <p14:creationId xmlns:p14="http://schemas.microsoft.com/office/powerpoint/2010/main" val="1676343538"/>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Carlyle remarks, ‘nothing could seem further apart than the conception of personal loyalty and the conception of bargain or contract as the foundation of human relations. And yet there is no escape from the conclusion that in the last resort feudal relations were contractual relations, that the vassal was bound indeed to discharge certain obligations, but only on the condition that the lord also discharged his obligations to the vassal.’ [Carlyle III, 21</a:t>
            </a:r>
            <a:r>
              <a:rPr lang="en-GB" dirty="0" smtClean="0"/>
              <a:t>]</a:t>
            </a:r>
            <a:endParaRPr lang="en-US" dirty="0"/>
          </a:p>
        </p:txBody>
      </p:sp>
    </p:spTree>
    <p:extLst>
      <p:ext uri="{BB962C8B-B14F-4D97-AF65-F5344CB8AC3E}">
        <p14:creationId xmlns:p14="http://schemas.microsoft.com/office/powerpoint/2010/main" val="429157322"/>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Sabine believes that in feudalism there was a tendency to obscure the distinction between private rights and public duties [Sabine, 217] but such a judgement is anachronistic. To those who lived at that period, there was no confusion. The distinction Sabine draws belongs to another and a later age and is based on conceptions very different from those available to or comprehensible to medievals.</a:t>
            </a:r>
            <a:endParaRPr lang="en-US" dirty="0"/>
          </a:p>
        </p:txBody>
      </p:sp>
    </p:spTree>
    <p:extLst>
      <p:ext uri="{BB962C8B-B14F-4D97-AF65-F5344CB8AC3E}">
        <p14:creationId xmlns:p14="http://schemas.microsoft.com/office/powerpoint/2010/main" val="1439536808"/>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GB" dirty="0"/>
              <a:t>Medieval courts were made up of a lord and his vassals and their purpose was primarily to resolve disputes arising from their various relationships. This was true as much of the royal courts as of any other and even here the relationship among the members of the court, including the king, were quasi-contractual. This was sufficient to prevent the king achieving, even if he aspired to it, a total control of the reins of power. </a:t>
            </a:r>
            <a:endParaRPr lang="en-US" dirty="0"/>
          </a:p>
        </p:txBody>
      </p:sp>
    </p:spTree>
    <p:extLst>
      <p:ext uri="{BB962C8B-B14F-4D97-AF65-F5344CB8AC3E}">
        <p14:creationId xmlns:p14="http://schemas.microsoft.com/office/powerpoint/2010/main" val="1312687638"/>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Sabine remarks with disapprobation that this system lent itself to a kind of legalised rebellion and he regards this as an intolerable inconvenience but, from the perspective of a libertarian, this is a positive, not a negative, </a:t>
            </a:r>
            <a:r>
              <a:rPr lang="en-GB" dirty="0" smtClean="0"/>
              <a:t>aspect of feudalism. </a:t>
            </a:r>
            <a:r>
              <a:rPr lang="en-GB" dirty="0"/>
              <a:t>Once again, Sabine’s judgement is anachronistic.</a:t>
            </a:r>
            <a:endParaRPr lang="en-US" dirty="0"/>
          </a:p>
          <a:p>
            <a:endParaRPr lang="en-US" dirty="0"/>
          </a:p>
        </p:txBody>
      </p:sp>
    </p:spTree>
    <p:extLst>
      <p:ext uri="{BB962C8B-B14F-4D97-AF65-F5344CB8AC3E}">
        <p14:creationId xmlns:p14="http://schemas.microsoft.com/office/powerpoint/2010/main" val="2957830519"/>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GB" dirty="0"/>
              <a:t>Carlyle thinks that the anarchical tendencies of feudalism tended to undermine the idea of a national society or state. In thinking this, he is prey to the preconception that the national state is somehow </a:t>
            </a:r>
            <a:r>
              <a:rPr lang="en-GB" dirty="0" smtClean="0"/>
              <a:t>obviously and intrinsically </a:t>
            </a:r>
            <a:r>
              <a:rPr lang="en-GB" dirty="0"/>
              <a:t>desirable so that what tends to retard it is problematic. </a:t>
            </a:r>
            <a:endParaRPr lang="en-US" dirty="0"/>
          </a:p>
        </p:txBody>
      </p:sp>
    </p:spTree>
    <p:extLst>
      <p:ext uri="{BB962C8B-B14F-4D97-AF65-F5344CB8AC3E}">
        <p14:creationId xmlns:p14="http://schemas.microsoft.com/office/powerpoint/2010/main" val="150116173"/>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However, there is no obvious reason, certainly not in the twentieth century, to think the nation state as having some intrinsic pre-eminence and so feudalism’s anarchical tendencies may rather be positive than problematic. In any event, to talk of a nation state in the context of the twelfth to fourteenth centuries is wildly anachronistic.</a:t>
            </a:r>
            <a:endParaRPr lang="en-US" dirty="0"/>
          </a:p>
          <a:p>
            <a:endParaRPr lang="en-US" dirty="0"/>
          </a:p>
        </p:txBody>
      </p:sp>
    </p:spTree>
    <p:extLst>
      <p:ext uri="{BB962C8B-B14F-4D97-AF65-F5344CB8AC3E}">
        <p14:creationId xmlns:p14="http://schemas.microsoft.com/office/powerpoint/2010/main" val="480071918"/>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GB" dirty="0"/>
              <a:t>There were two great and all-pervading status systems in operation during this period. First, the distinction between free and unfree (serfs); and second, the distinction between noble and commoner. As status relationships, these conditions were largely hereditary. The status of freedom, however, could be alienated. If this were done, then it affected not only the one doing the alienating but all his descendants as well. </a:t>
            </a:r>
            <a:endParaRPr lang="en-US" dirty="0"/>
          </a:p>
        </p:txBody>
      </p:sp>
    </p:spTree>
    <p:extLst>
      <p:ext uri="{BB962C8B-B14F-4D97-AF65-F5344CB8AC3E}">
        <p14:creationId xmlns:p14="http://schemas.microsoft.com/office/powerpoint/2010/main" val="3266998436"/>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Why would anyone voluntarily change his status from free to unfree? </a:t>
            </a:r>
            <a:r>
              <a:rPr lang="en-GB" dirty="0"/>
              <a:t>F</a:t>
            </a:r>
            <a:r>
              <a:rPr lang="en-GB" dirty="0" smtClean="0"/>
              <a:t>or </a:t>
            </a:r>
            <a:r>
              <a:rPr lang="en-GB" dirty="0"/>
              <a:t>advantage. Often, the new serf lost his free status but gained some advantage, such as more land. His only real disadvantage in many cases was that he was now tied to this land. That was </a:t>
            </a:r>
            <a:r>
              <a:rPr lang="en-GB" dirty="0" smtClean="0"/>
              <a:t>to the </a:t>
            </a:r>
            <a:r>
              <a:rPr lang="en-GB" dirty="0"/>
              <a:t>advantage of his master in a situation in which land was plentiful but labourers were </a:t>
            </a:r>
            <a:r>
              <a:rPr lang="en-GB" dirty="0" smtClean="0"/>
              <a:t>few</a:t>
            </a:r>
            <a:r>
              <a:rPr lang="en-GB" dirty="0"/>
              <a:t> </a:t>
            </a:r>
            <a:r>
              <a:rPr lang="en-GB" dirty="0" smtClean="0"/>
              <a:t>guaranteeing him a workforce.</a:t>
            </a:r>
            <a:endParaRPr lang="en-US" dirty="0"/>
          </a:p>
          <a:p>
            <a:endParaRPr lang="en-US" dirty="0"/>
          </a:p>
        </p:txBody>
      </p:sp>
    </p:spTree>
    <p:extLst>
      <p:ext uri="{BB962C8B-B14F-4D97-AF65-F5344CB8AC3E}">
        <p14:creationId xmlns:p14="http://schemas.microsoft.com/office/powerpoint/2010/main" val="2544579236"/>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Feudalism</a:t>
            </a:r>
            <a:endParaRPr lang="en-US" dirty="0"/>
          </a:p>
        </p:txBody>
      </p:sp>
      <p:sp>
        <p:nvSpPr>
          <p:cNvPr id="3" name="Content Placeholder 2"/>
          <p:cNvSpPr>
            <a:spLocks noGrp="1"/>
          </p:cNvSpPr>
          <p:nvPr>
            <p:ph idx="1"/>
          </p:nvPr>
        </p:nvSpPr>
        <p:spPr/>
        <p:txBody>
          <a:bodyPr>
            <a:normAutofit/>
          </a:bodyPr>
          <a:lstStyle/>
          <a:p>
            <a:r>
              <a:rPr lang="en-GB" dirty="0"/>
              <a:t>The key element in social organisation during much of the medieval period is often described as </a:t>
            </a:r>
            <a:r>
              <a:rPr lang="en-GB" dirty="0" smtClean="0"/>
              <a:t>feudalism, a </a:t>
            </a:r>
            <a:r>
              <a:rPr lang="en-GB" dirty="0"/>
              <a:t>word calculated to </a:t>
            </a:r>
            <a:r>
              <a:rPr lang="en-GB" dirty="0" smtClean="0"/>
              <a:t>start </a:t>
            </a:r>
            <a:r>
              <a:rPr lang="en-GB" dirty="0"/>
              <a:t>fistfights among respectable and normally peace-loving historians. As I have already mentioned, many historical terms are inherently contested but among contested terms, ‘feudalism’ surely has a place of honour. </a:t>
            </a:r>
            <a:endParaRPr lang="en-US" dirty="0"/>
          </a:p>
        </p:txBody>
      </p:sp>
    </p:spTree>
    <p:extLst>
      <p:ext uri="{BB962C8B-B14F-4D97-AF65-F5344CB8AC3E}">
        <p14:creationId xmlns:p14="http://schemas.microsoft.com/office/powerpoint/2010/main" val="1319384505"/>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If all this seems strange, consider some contemporary employment practices. As Southern puts it, ‘When the employee of a great industrial concern today accepts a substantial sum on condition that he will not move elsewhere, he is doing in a grand way what thousands of men, large and small, were doing in the eleventh century.’ [Southern, 99]</a:t>
            </a:r>
            <a:endParaRPr lang="en-US" dirty="0"/>
          </a:p>
        </p:txBody>
      </p:sp>
    </p:spTree>
    <p:extLst>
      <p:ext uri="{BB962C8B-B14F-4D97-AF65-F5344CB8AC3E}">
        <p14:creationId xmlns:p14="http://schemas.microsoft.com/office/powerpoint/2010/main" val="2021386862"/>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GB" dirty="0"/>
              <a:t>Subordination of various kinds was a fact of medieval life. What men feared and resented in serfdom was not subordination but subjection to the arbitrary will of another. In fact, in terms of legal subordination, nobles were probably more subject to restricting and restraining conditions than others. </a:t>
            </a:r>
            <a:endParaRPr lang="en-US" dirty="0"/>
          </a:p>
          <a:p>
            <a:pPr marL="0" indent="0">
              <a:buNone/>
            </a:pPr>
            <a:endParaRPr lang="en-US" dirty="0"/>
          </a:p>
        </p:txBody>
      </p:sp>
    </p:spTree>
    <p:extLst>
      <p:ext uri="{BB962C8B-B14F-4D97-AF65-F5344CB8AC3E}">
        <p14:creationId xmlns:p14="http://schemas.microsoft.com/office/powerpoint/2010/main" val="1850865438"/>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But </a:t>
            </a:r>
            <a:r>
              <a:rPr lang="en-GB" dirty="0" smtClean="0"/>
              <a:t>feudal</a:t>
            </a:r>
            <a:r>
              <a:rPr lang="en-GB" dirty="0" smtClean="0"/>
              <a:t> </a:t>
            </a:r>
            <a:r>
              <a:rPr lang="en-GB" dirty="0"/>
              <a:t>conditions weren’t arbitrary. ‘…to the medieval mind the conception of mere freedom was colourless, almost meaningless, and it was consequently difficult to imagine a freeman without imagining him a member of some privileged group….Freedom could only be defined by reference to the law, by which those who were free were governed.’ [Southern, 105] Freedom was not so much a status like that of being a serf, but ‘a quality which was attached to the status of all who were not serfs’ not so much free as un-unfree! [Southern, 106]</a:t>
            </a:r>
            <a:endParaRPr lang="en-US" dirty="0"/>
          </a:p>
        </p:txBody>
      </p:sp>
    </p:spTree>
    <p:extLst>
      <p:ext uri="{BB962C8B-B14F-4D97-AF65-F5344CB8AC3E}">
        <p14:creationId xmlns:p14="http://schemas.microsoft.com/office/powerpoint/2010/main" val="2199424553"/>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GB" dirty="0"/>
              <a:t>The personal/contractual relation between a vassal and his lord wasn’t transitive. My lord’s lord was not my lord, nor was my vassal’s vassal my vassal. In special circumstances, as in the Crusader Kingdom of Jerusalem, transitivity in lordship and vassalage could be determined by contract but this was a special case. </a:t>
            </a:r>
            <a:endParaRPr lang="en-US" dirty="0"/>
          </a:p>
        </p:txBody>
      </p:sp>
    </p:spTree>
    <p:extLst>
      <p:ext uri="{BB962C8B-B14F-4D97-AF65-F5344CB8AC3E}">
        <p14:creationId xmlns:p14="http://schemas.microsoft.com/office/powerpoint/2010/main" val="1214959092"/>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James of Ardizone, writing in the 13</a:t>
            </a:r>
            <a:r>
              <a:rPr lang="en-GB" baseline="30000" dirty="0"/>
              <a:t>th</a:t>
            </a:r>
            <a:r>
              <a:rPr lang="en-GB" dirty="0"/>
              <a:t> century, remarks </a:t>
            </a:r>
            <a:r>
              <a:rPr lang="en-GB" dirty="0" smtClean="0"/>
              <a:t>that </a:t>
            </a:r>
            <a:r>
              <a:rPr lang="en-GB" dirty="0"/>
              <a:t>sub-vassals are not obliged to follow their lord against the </a:t>
            </a:r>
            <a:r>
              <a:rPr lang="en-GB" dirty="0" smtClean="0"/>
              <a:t>prince</a:t>
            </a:r>
            <a:r>
              <a:rPr lang="en-GB" dirty="0"/>
              <a:t> </a:t>
            </a:r>
            <a:r>
              <a:rPr lang="en-GB" dirty="0" smtClean="0"/>
              <a:t>and </a:t>
            </a:r>
            <a:r>
              <a:rPr lang="en-GB" dirty="0"/>
              <a:t>may well refuse to follow </a:t>
            </a:r>
            <a:r>
              <a:rPr lang="en-GB" dirty="0" smtClean="0"/>
              <a:t>him </a:t>
            </a:r>
            <a:r>
              <a:rPr lang="en-GB" dirty="0"/>
              <a:t>against another superior. Still, with whatever ambiguity may remain, it does seem to have been the case that by the time of the 13</a:t>
            </a:r>
            <a:r>
              <a:rPr lang="en-GB" baseline="30000" dirty="0"/>
              <a:t>th</a:t>
            </a:r>
            <a:r>
              <a:rPr lang="en-GB" dirty="0"/>
              <a:t> century, the king was understood to have some measure of jurisdiction over all persons in his kingdom. </a:t>
            </a:r>
            <a:endParaRPr lang="en-US" dirty="0"/>
          </a:p>
        </p:txBody>
      </p:sp>
    </p:spTree>
    <p:extLst>
      <p:ext uri="{BB962C8B-B14F-4D97-AF65-F5344CB8AC3E}">
        <p14:creationId xmlns:p14="http://schemas.microsoft.com/office/powerpoint/2010/main" val="1682316208"/>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GB" dirty="0"/>
              <a:t>Though it is no longer fashionable to say so, it appears that the source of some of the key feudal ideas can be found in the </a:t>
            </a:r>
            <a:r>
              <a:rPr lang="en-GB" i="1" dirty="0"/>
              <a:t>mores</a:t>
            </a:r>
            <a:r>
              <a:rPr lang="en-GB" dirty="0"/>
              <a:t> of the barbarian tribes. [see Canning passim</a:t>
            </a:r>
            <a:r>
              <a:rPr lang="en-GB" dirty="0" smtClean="0"/>
              <a:t>]</a:t>
            </a:r>
            <a:endParaRPr lang="en-US" dirty="0"/>
          </a:p>
        </p:txBody>
      </p:sp>
    </p:spTree>
    <p:extLst>
      <p:ext uri="{BB962C8B-B14F-4D97-AF65-F5344CB8AC3E}">
        <p14:creationId xmlns:p14="http://schemas.microsoft.com/office/powerpoint/2010/main" val="836691422"/>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First, there was the loyalty that the war chief’s companions (‘comes’ or ‘counts) owed to their chief. Then there was the practice of a person’s putting himself under the protection of a more powerful man in return for protection, the protected one owing his protector goods or services. And then there was the inverse situation in which a lord gave land to one who, in return, owed him service. This last was the basis of the land tenure system characteristic of the later middle ages</a:t>
            </a:r>
            <a:r>
              <a:rPr lang="en-GB" dirty="0" smtClean="0"/>
              <a:t>.</a:t>
            </a:r>
            <a:endParaRPr lang="en-US" dirty="0"/>
          </a:p>
        </p:txBody>
      </p:sp>
    </p:spTree>
    <p:extLst>
      <p:ext uri="{BB962C8B-B14F-4D97-AF65-F5344CB8AC3E}">
        <p14:creationId xmlns:p14="http://schemas.microsoft.com/office/powerpoint/2010/main" val="2386345735"/>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Law</a:t>
            </a:r>
            <a:endParaRPr lang="en-US" dirty="0"/>
          </a:p>
        </p:txBody>
      </p:sp>
      <p:sp>
        <p:nvSpPr>
          <p:cNvPr id="3" name="Content Placeholder 2"/>
          <p:cNvSpPr>
            <a:spLocks noGrp="1"/>
          </p:cNvSpPr>
          <p:nvPr>
            <p:ph idx="1"/>
          </p:nvPr>
        </p:nvSpPr>
        <p:spPr/>
        <p:txBody>
          <a:bodyPr>
            <a:normAutofit/>
          </a:bodyPr>
          <a:lstStyle/>
          <a:p>
            <a:r>
              <a:rPr lang="en-GB" dirty="0"/>
              <a:t>The legacy of the Germanic tribes to political thought was threefold. </a:t>
            </a:r>
            <a:endParaRPr lang="en-GB" dirty="0" smtClean="0"/>
          </a:p>
          <a:p>
            <a:r>
              <a:rPr lang="en-GB" dirty="0" smtClean="0"/>
              <a:t>First</a:t>
            </a:r>
            <a:r>
              <a:rPr lang="en-GB" dirty="0"/>
              <a:t>, the law was supreme over all, including the king; </a:t>
            </a:r>
            <a:endParaRPr lang="en-GB" dirty="0"/>
          </a:p>
          <a:p>
            <a:r>
              <a:rPr lang="en-GB" dirty="0" smtClean="0"/>
              <a:t>Second</a:t>
            </a:r>
            <a:r>
              <a:rPr lang="en-GB" dirty="0"/>
              <a:t>, the office of king required either election or community recognition in some form; </a:t>
            </a:r>
            <a:endParaRPr lang="en-GB" dirty="0" smtClean="0"/>
          </a:p>
          <a:p>
            <a:r>
              <a:rPr lang="en-GB" dirty="0" smtClean="0"/>
              <a:t>Third</a:t>
            </a:r>
            <a:r>
              <a:rPr lang="en-GB" dirty="0"/>
              <a:t>, the legitimacy of kingship was conditional upon the king’s performance of his obligations under the law. </a:t>
            </a:r>
            <a:endParaRPr lang="en-US" dirty="0"/>
          </a:p>
        </p:txBody>
      </p:sp>
    </p:spTree>
    <p:extLst>
      <p:ext uri="{BB962C8B-B14F-4D97-AF65-F5344CB8AC3E}">
        <p14:creationId xmlns:p14="http://schemas.microsoft.com/office/powerpoint/2010/main" val="3231483293"/>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smtClean="0"/>
              <a:t>In the early middle ages, </a:t>
            </a:r>
            <a:r>
              <a:rPr lang="en-GB" dirty="0"/>
              <a:t>law was by and large the product of custom with some royal codes and decrees attached. A sophisticated understanding of the law was not really available at this time and the analytic tools necessary to understand just what conception of law was operative at this period only became available in the high middle ages.</a:t>
            </a:r>
            <a:endParaRPr lang="en-US" dirty="0"/>
          </a:p>
          <a:p>
            <a:pPr marL="0" indent="0">
              <a:buNone/>
            </a:pPr>
            <a:endParaRPr lang="en-US" dirty="0"/>
          </a:p>
        </p:txBody>
      </p:sp>
    </p:spTree>
    <p:extLst>
      <p:ext uri="{BB962C8B-B14F-4D97-AF65-F5344CB8AC3E}">
        <p14:creationId xmlns:p14="http://schemas.microsoft.com/office/powerpoint/2010/main" val="608955335"/>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GB" dirty="0"/>
              <a:t>Hay makes the point that the barbarian kings were as much religious leaders as they were political leaders.  [see Hay p. 60] However that may be, the early barbarian Christian Kings were never considered to be priests in a sacramental sense </a:t>
            </a:r>
            <a:r>
              <a:rPr lang="en-GB" dirty="0" smtClean="0"/>
              <a:t>though </a:t>
            </a:r>
            <a:r>
              <a:rPr lang="en-GB" dirty="0"/>
              <a:t>they did exercise ecclesial or quasi-ecclesial powers, issuing ecclesiastical legislation, nominating bishops and so on. </a:t>
            </a:r>
            <a:r>
              <a:rPr lang="en-GB" dirty="0" smtClean="0"/>
              <a:t>[see Canning, chapter 2, section 2]</a:t>
            </a:r>
            <a:endParaRPr lang="en-US" dirty="0"/>
          </a:p>
          <a:p>
            <a:pPr marL="0" indent="0">
              <a:buNone/>
            </a:pPr>
            <a:endParaRPr lang="en-US" dirty="0"/>
          </a:p>
        </p:txBody>
      </p:sp>
    </p:spTree>
    <p:extLst>
      <p:ext uri="{BB962C8B-B14F-4D97-AF65-F5344CB8AC3E}">
        <p14:creationId xmlns:p14="http://schemas.microsoft.com/office/powerpoint/2010/main" val="4209284449"/>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However, just as with period labels such as Middle Ages, Renaissance and so on, it is scarcely possible to do without the term ‘feudalism’ so, entering a caveat, I’m going to go ahead and use it. </a:t>
            </a:r>
            <a:endParaRPr lang="en-GB" dirty="0" smtClean="0"/>
          </a:p>
          <a:p>
            <a:r>
              <a:rPr lang="en-GB" dirty="0" smtClean="0"/>
              <a:t>One </a:t>
            </a:r>
            <a:r>
              <a:rPr lang="en-GB" dirty="0"/>
              <a:t>point I would like to make right at the start is that feudalism cannot be comprehended if it is not clearly understood that at this time political power was radically decentralised.</a:t>
            </a:r>
            <a:endParaRPr lang="en-US" dirty="0"/>
          </a:p>
          <a:p>
            <a:endParaRPr lang="en-US" dirty="0"/>
          </a:p>
        </p:txBody>
      </p:sp>
    </p:spTree>
    <p:extLst>
      <p:ext uri="{BB962C8B-B14F-4D97-AF65-F5344CB8AC3E}">
        <p14:creationId xmlns:p14="http://schemas.microsoft.com/office/powerpoint/2010/main" val="913426455"/>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While Roman Law portrayed the populace as the ultimate source of imperial authority, this was a remote and not a proximate source. Furthermore, the transfer of authority from the people to the emperor [the so-called </a:t>
            </a:r>
            <a:r>
              <a:rPr lang="en-GB" i="1" dirty="0"/>
              <a:t>lex regia</a:t>
            </a:r>
            <a:r>
              <a:rPr lang="en-GB" dirty="0"/>
              <a:t>] was once-for-all and unconditional. In contrast, the Germanic idea was that the people were the proximate source of authority and that this transfer was neither once-for-all nor unconditional. </a:t>
            </a:r>
            <a:endParaRPr lang="en-US" dirty="0"/>
          </a:p>
          <a:p>
            <a:endParaRPr lang="en-US" dirty="0"/>
          </a:p>
        </p:txBody>
      </p:sp>
    </p:spTree>
    <p:extLst>
      <p:ext uri="{BB962C8B-B14F-4D97-AF65-F5344CB8AC3E}">
        <p14:creationId xmlns:p14="http://schemas.microsoft.com/office/powerpoint/2010/main" val="688962534"/>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GB" dirty="0"/>
              <a:t>The nature and character of original Germanic kingship is much disputed. Among nineteenth century German scholars, the idea was expressed that German kings were popularly elected and this kind of elective kingship persisted in the kingdoms that emerged in the wake of the dissolution of the Western Roman Empire. This type of elective kingship was limited and, in the end, could be called to account by a popular assembly. </a:t>
            </a:r>
            <a:endParaRPr lang="en-US" dirty="0"/>
          </a:p>
        </p:txBody>
      </p:sp>
    </p:spTree>
    <p:extLst>
      <p:ext uri="{BB962C8B-B14F-4D97-AF65-F5344CB8AC3E}">
        <p14:creationId xmlns:p14="http://schemas.microsoft.com/office/powerpoint/2010/main" val="3150718764"/>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This idea has been called into question by more recent scholarship, largely because there appears to be little direct evidence for it. In the twentieth century a more restricted theory involving not a wide popular election but the support of his nobles replaced the older idea.</a:t>
            </a:r>
            <a:endParaRPr lang="en-US" dirty="0"/>
          </a:p>
          <a:p>
            <a:endParaRPr lang="en-US" dirty="0"/>
          </a:p>
        </p:txBody>
      </p:sp>
    </p:spTree>
    <p:extLst>
      <p:ext uri="{BB962C8B-B14F-4D97-AF65-F5344CB8AC3E}">
        <p14:creationId xmlns:p14="http://schemas.microsoft.com/office/powerpoint/2010/main" val="138821485"/>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The mutuality of obligations between king and people is the original of the idea of the social contract. The social contract is often thought of as a modern artefact, coming to us from Hobbes or Locke or Rousseau. This is not so. The fact of the matter is that the social contract ‘is a mediaeval conception,’ one that arose ‘primarily out of conceptions and circumstances which were characteristic of mediaeval society.’ [Carlyle III, 12]</a:t>
            </a:r>
            <a:endParaRPr lang="en-US" dirty="0"/>
          </a:p>
          <a:p>
            <a:endParaRPr lang="en-US" dirty="0"/>
          </a:p>
        </p:txBody>
      </p:sp>
    </p:spTree>
    <p:extLst>
      <p:ext uri="{BB962C8B-B14F-4D97-AF65-F5344CB8AC3E}">
        <p14:creationId xmlns:p14="http://schemas.microsoft.com/office/powerpoint/2010/main" val="3594601096"/>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GB" dirty="0"/>
              <a:t>While the barbarian invaders were not unwilling to adopt and adapt elements of Roman culture, not least Roman law, it still was the case that the essential cultural elements of their societies were indigenous. The working out of these indigenous cultural elements was to have a major effect on the development of European society. </a:t>
            </a:r>
            <a:endParaRPr lang="en-US" dirty="0"/>
          </a:p>
        </p:txBody>
      </p:sp>
    </p:spTree>
    <p:extLst>
      <p:ext uri="{BB962C8B-B14F-4D97-AF65-F5344CB8AC3E}">
        <p14:creationId xmlns:p14="http://schemas.microsoft.com/office/powerpoint/2010/main" val="4076204426"/>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As Sabine puts it, allowance must be made for the appearance in the early Middle Ages of ideas about law and government which had not existed in antiquity and which yet, by their gradual incorporation into common modes of thought, had an important influence upon the political philosophy </a:t>
            </a:r>
            <a:r>
              <a:rPr lang="en-GB" dirty="0" smtClean="0"/>
              <a:t>of western </a:t>
            </a:r>
            <a:r>
              <a:rPr lang="en-GB" dirty="0"/>
              <a:t>Europe.’ [Sabine, 199]</a:t>
            </a:r>
            <a:endParaRPr lang="en-US" dirty="0"/>
          </a:p>
        </p:txBody>
      </p:sp>
    </p:spTree>
    <p:extLst>
      <p:ext uri="{BB962C8B-B14F-4D97-AF65-F5344CB8AC3E}">
        <p14:creationId xmlns:p14="http://schemas.microsoft.com/office/powerpoint/2010/main" val="33813102"/>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smtClean="0"/>
              <a:t>In </a:t>
            </a:r>
            <a:r>
              <a:rPr lang="en-GB" dirty="0"/>
              <a:t>their fundamental approach to law, the Germanic peoples were not essentially different from other groups, such as the Celts, whose mode of life was based on tribe and whose economic existence was semi-nomadic. [see Berman passim and Scott’s </a:t>
            </a:r>
            <a:r>
              <a:rPr lang="en-GB" i="1" dirty="0"/>
              <a:t>The Art of Not Being Governed</a:t>
            </a:r>
            <a:r>
              <a:rPr lang="en-GB" dirty="0"/>
              <a:t>]</a:t>
            </a:r>
            <a:endParaRPr lang="en-US" dirty="0"/>
          </a:p>
          <a:p>
            <a:endParaRPr lang="en-US" dirty="0"/>
          </a:p>
        </p:txBody>
      </p:sp>
    </p:spTree>
    <p:extLst>
      <p:ext uri="{BB962C8B-B14F-4D97-AF65-F5344CB8AC3E}">
        <p14:creationId xmlns:p14="http://schemas.microsoft.com/office/powerpoint/2010/main" val="3220696265"/>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The most significant aspect of this archaic law was that it was understood as being a constitutive element of the whole social group. It was not something additional or superfluous </a:t>
            </a:r>
            <a:r>
              <a:rPr lang="en-GB" dirty="0" smtClean="0"/>
              <a:t>to it but </a:t>
            </a:r>
            <a:r>
              <a:rPr lang="en-GB" dirty="0"/>
              <a:t>the very thing that made that group to be what it was and gave it its identity. To be a member of that group was to be bound by that law; to reject that law in a serious and permanent fashion was to put oneself outside the </a:t>
            </a:r>
            <a:r>
              <a:rPr lang="en-GB" dirty="0" smtClean="0"/>
              <a:t>group, </a:t>
            </a:r>
            <a:r>
              <a:rPr lang="en-GB" dirty="0"/>
              <a:t>to become, in </a:t>
            </a:r>
            <a:r>
              <a:rPr lang="en-GB" dirty="0" smtClean="0"/>
              <a:t>effect</a:t>
            </a:r>
            <a:r>
              <a:rPr lang="en-GB" dirty="0" smtClean="0"/>
              <a:t>, </a:t>
            </a:r>
            <a:r>
              <a:rPr lang="en-GB" dirty="0"/>
              <a:t>an outlaw. </a:t>
            </a:r>
            <a:endParaRPr lang="en-US" dirty="0"/>
          </a:p>
          <a:p>
            <a:endParaRPr lang="en-US" dirty="0"/>
          </a:p>
        </p:txBody>
      </p:sp>
    </p:spTree>
    <p:extLst>
      <p:ext uri="{BB962C8B-B14F-4D97-AF65-F5344CB8AC3E}">
        <p14:creationId xmlns:p14="http://schemas.microsoft.com/office/powerpoint/2010/main" val="974479766"/>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GB" dirty="0"/>
              <a:t>This law was originally not written down but was embodied in the day-to-day customs and procedures by which the group operated. To begin with, tribal law was the law of the group, not of the land on which the group </a:t>
            </a:r>
            <a:r>
              <a:rPr lang="en-GB" dirty="0" smtClean="0"/>
              <a:t>lived. </a:t>
            </a:r>
            <a:r>
              <a:rPr lang="en-GB" dirty="0"/>
              <a:t>But gradually, as the tribes settled down, this began to change so that, for example, around the mid 600s, there was a common law for both Romans and Visigoths in Spain. </a:t>
            </a:r>
            <a:endParaRPr lang="en-US" dirty="0"/>
          </a:p>
        </p:txBody>
      </p:sp>
    </p:spTree>
    <p:extLst>
      <p:ext uri="{BB962C8B-B14F-4D97-AF65-F5344CB8AC3E}">
        <p14:creationId xmlns:p14="http://schemas.microsoft.com/office/powerpoint/2010/main" val="4250282355"/>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In these early barbarian kingdoms, law codes were enacted relatively early. In 506, Alaric II produced the Lex Romana Visigothorum whose influence persisted in parts of France for around 700 years. The Burgundian King Gunobad produced the Lex Romana Burgundionum in 517. </a:t>
            </a:r>
            <a:endParaRPr lang="en-US" dirty="0"/>
          </a:p>
          <a:p>
            <a:endParaRPr lang="en-US" dirty="0"/>
          </a:p>
        </p:txBody>
      </p:sp>
    </p:spTree>
    <p:extLst>
      <p:ext uri="{BB962C8B-B14F-4D97-AF65-F5344CB8AC3E}">
        <p14:creationId xmlns:p14="http://schemas.microsoft.com/office/powerpoint/2010/main" val="361547404"/>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normAutofit lnSpcReduction="10000"/>
          </a:bodyPr>
          <a:lstStyle/>
          <a:p>
            <a:r>
              <a:rPr lang="en-GB" dirty="0"/>
              <a:t>The largest and most powerful political organisation, the Roman Empire, had disintegrated and there was nothing in the West to take its place. The economic circumstances of the time made each village effectively self-sufficient and this continued to be the case until the re-emergence of cities at the end of this period. </a:t>
            </a:r>
            <a:endParaRPr lang="en-GB" dirty="0" smtClean="0"/>
          </a:p>
          <a:p>
            <a:r>
              <a:rPr lang="en-GB" dirty="0" smtClean="0"/>
              <a:t>Land </a:t>
            </a:r>
            <a:r>
              <a:rPr lang="en-GB" dirty="0"/>
              <a:t>was the source of wealth and the source of power. Whatever needed to be done needed to be done locally, whether this was the production and supply of food or the production and supply of security. </a:t>
            </a:r>
            <a:endParaRPr lang="en-US" dirty="0"/>
          </a:p>
          <a:p>
            <a:endParaRPr lang="en-US" dirty="0"/>
          </a:p>
        </p:txBody>
      </p:sp>
    </p:spTree>
    <p:extLst>
      <p:ext uri="{BB962C8B-B14F-4D97-AF65-F5344CB8AC3E}">
        <p14:creationId xmlns:p14="http://schemas.microsoft.com/office/powerpoint/2010/main" val="926829623"/>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GB" dirty="0"/>
              <a:t>These codes were not the </a:t>
            </a:r>
            <a:r>
              <a:rPr lang="en-GB" dirty="0" smtClean="0"/>
              <a:t>product </a:t>
            </a:r>
            <a:r>
              <a:rPr lang="en-GB" dirty="0"/>
              <a:t>of new </a:t>
            </a:r>
            <a:r>
              <a:rPr lang="en-GB" dirty="0" smtClean="0"/>
              <a:t>enactments</a:t>
            </a:r>
            <a:r>
              <a:rPr lang="en-GB" dirty="0" smtClean="0"/>
              <a:t> </a:t>
            </a:r>
            <a:r>
              <a:rPr lang="en-GB" dirty="0"/>
              <a:t>by a ruler or a legislative body but simply the reduction to writing of the existing customary law of the tribe with an admixture of Roman law. </a:t>
            </a:r>
            <a:endParaRPr lang="en-US" dirty="0"/>
          </a:p>
        </p:txBody>
      </p:sp>
    </p:spTree>
    <p:extLst>
      <p:ext uri="{BB962C8B-B14F-4D97-AF65-F5344CB8AC3E}">
        <p14:creationId xmlns:p14="http://schemas.microsoft.com/office/powerpoint/2010/main" val="3236266389"/>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Hay notes that,  ‘…there is no </a:t>
            </a:r>
            <a:r>
              <a:rPr lang="en-GB" i="1" dirty="0"/>
              <a:t>legislation</a:t>
            </a:r>
            <a:r>
              <a:rPr lang="en-GB" dirty="0"/>
              <a:t> in the Middle Ages proper, the place of law-making in modern society being taken by the interpretation of custom. That is to say, law-making was not regarded as being the function of a sovereign individual or of a sovereign body.’ [Hay, 59] The earliest knowledge we have of such barbarian systems of laws is in their reduction to writing in the 7</a:t>
            </a:r>
            <a:r>
              <a:rPr lang="en-GB" baseline="30000" dirty="0"/>
              <a:t>th</a:t>
            </a:r>
            <a:r>
              <a:rPr lang="en-GB" dirty="0"/>
              <a:t> century and following. </a:t>
            </a:r>
            <a:endParaRPr lang="en-US" dirty="0"/>
          </a:p>
          <a:p>
            <a:endParaRPr lang="en-US" dirty="0"/>
          </a:p>
        </p:txBody>
      </p:sp>
    </p:spTree>
    <p:extLst>
      <p:ext uri="{BB962C8B-B14F-4D97-AF65-F5344CB8AC3E}">
        <p14:creationId xmlns:p14="http://schemas.microsoft.com/office/powerpoint/2010/main" val="1761725744"/>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Law is not the command of anyone—whether a king or a community. It is the acknowledgement of that which is already binding. It is primarily custom and not something made and, to the extent that is an outcome of a legislative act, it </a:t>
            </a:r>
            <a:r>
              <a:rPr lang="en-GB" dirty="0" smtClean="0"/>
              <a:t>is </a:t>
            </a:r>
            <a:r>
              <a:rPr lang="en-GB" dirty="0"/>
              <a:t>a record of that which is already binding. </a:t>
            </a:r>
            <a:endParaRPr lang="en-US" dirty="0"/>
          </a:p>
        </p:txBody>
      </p:sp>
    </p:spTree>
    <p:extLst>
      <p:ext uri="{BB962C8B-B14F-4D97-AF65-F5344CB8AC3E}">
        <p14:creationId xmlns:p14="http://schemas.microsoft.com/office/powerpoint/2010/main" val="2237795653"/>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GB" dirty="0"/>
              <a:t>Around about the 13</a:t>
            </a:r>
            <a:r>
              <a:rPr lang="en-GB" baseline="30000" dirty="0"/>
              <a:t>th</a:t>
            </a:r>
            <a:r>
              <a:rPr lang="en-GB" dirty="0"/>
              <a:t> century, we have the first glimmerings of laws being made in certain conditions by a suitable authority. ‘…at least as early as the thirteenth century there began to reappear the conception of laws as being made, not that the idea of custom as law disappears, but that there gradually grew up alongside of this the conception that laws could be made under certain conditions and by suitable authority.’ [Carlyle III, 45</a:t>
            </a:r>
            <a:r>
              <a:rPr lang="en-GB" dirty="0" smtClean="0"/>
              <a:t>]</a:t>
            </a:r>
            <a:endParaRPr lang="en-US" dirty="0"/>
          </a:p>
        </p:txBody>
      </p:sp>
    </p:spTree>
    <p:extLst>
      <p:ext uri="{BB962C8B-B14F-4D97-AF65-F5344CB8AC3E}">
        <p14:creationId xmlns:p14="http://schemas.microsoft.com/office/powerpoint/2010/main" val="1865219769"/>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These laws are not any arbitrary dictat of a prince but are made only after suitable deliberation and consultation with the great men and advisors of the prince and they must be received by the whole people. </a:t>
            </a:r>
            <a:endParaRPr lang="en-US" dirty="0"/>
          </a:p>
          <a:p>
            <a:endParaRPr lang="en-US" dirty="0"/>
          </a:p>
        </p:txBody>
      </p:sp>
    </p:spTree>
    <p:extLst>
      <p:ext uri="{BB962C8B-B14F-4D97-AF65-F5344CB8AC3E}">
        <p14:creationId xmlns:p14="http://schemas.microsoft.com/office/powerpoint/2010/main" val="3636068639"/>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The universal reach of the Church and its concern with certain issues—marriage, family, and inheritance—was a countervailing tendency operating against the plurality of systems of law. Despite this, however, much law remained particular and local so that it was still true at the time of the French Revolution that almost all private law in France was a function of the locality in which the parties lived.</a:t>
            </a:r>
            <a:endParaRPr lang="en-US" dirty="0"/>
          </a:p>
        </p:txBody>
      </p:sp>
    </p:spTree>
    <p:extLst>
      <p:ext uri="{BB962C8B-B14F-4D97-AF65-F5344CB8AC3E}">
        <p14:creationId xmlns:p14="http://schemas.microsoft.com/office/powerpoint/2010/main" val="415553684"/>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GB" dirty="0"/>
              <a:t>Common to all archaic legal thought was one central idea and that was that the law was not something that any one or any group of people made </a:t>
            </a:r>
            <a:r>
              <a:rPr lang="en-GB" i="1" dirty="0"/>
              <a:t>ab initio</a:t>
            </a:r>
            <a:r>
              <a:rPr lang="en-GB" dirty="0"/>
              <a:t>. </a:t>
            </a:r>
            <a:endParaRPr lang="en-GB" dirty="0" smtClean="0"/>
          </a:p>
          <a:p>
            <a:r>
              <a:rPr lang="en-GB" dirty="0" smtClean="0"/>
              <a:t>The law, writes Sabine, </a:t>
            </a:r>
            <a:r>
              <a:rPr lang="en-GB" dirty="0" smtClean="0"/>
              <a:t>‘was </a:t>
            </a:r>
            <a:r>
              <a:rPr lang="en-GB" dirty="0"/>
              <a:t>imagined to be as permanent and as unchangeable as anything in nature….like a circumambient atmosphere which extended from the sky to the earth and penetrated every nook and cranny of human relationship.’ [Sabine, 202</a:t>
            </a:r>
            <a:r>
              <a:rPr lang="en-GB" dirty="0" smtClean="0"/>
              <a:t>]</a:t>
            </a:r>
            <a:endParaRPr lang="en-US" dirty="0"/>
          </a:p>
        </p:txBody>
      </p:sp>
    </p:spTree>
    <p:extLst>
      <p:ext uri="{BB962C8B-B14F-4D97-AF65-F5344CB8AC3E}">
        <p14:creationId xmlns:p14="http://schemas.microsoft.com/office/powerpoint/2010/main" val="28753344"/>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This understanding of law runs </a:t>
            </a:r>
            <a:r>
              <a:rPr lang="en-GB" dirty="0" smtClean="0"/>
              <a:t>at right angles</a:t>
            </a:r>
            <a:r>
              <a:rPr lang="en-GB" dirty="0" smtClean="0"/>
              <a:t> to </a:t>
            </a:r>
            <a:r>
              <a:rPr lang="en-GB" dirty="0"/>
              <a:t>our contemporary conception of law as something </a:t>
            </a:r>
            <a:r>
              <a:rPr lang="en-GB" dirty="0" smtClean="0"/>
              <a:t>made </a:t>
            </a:r>
            <a:r>
              <a:rPr lang="en-GB" dirty="0"/>
              <a:t>by a body specially constituted to make it, a law which is minute, particular, detailed, complex and largely unknowable if not actually incomprehensible. What is especially true about our contemporary law is that it is protean, ever-changing and largely unknowable, even by legal professionals. Archaic law changed too, of course, but it changed slowly and in step with the lived experience of the people whose law is was. </a:t>
            </a:r>
            <a:endParaRPr lang="en-US" dirty="0"/>
          </a:p>
        </p:txBody>
      </p:sp>
    </p:spTree>
    <p:extLst>
      <p:ext uri="{BB962C8B-B14F-4D97-AF65-F5344CB8AC3E}">
        <p14:creationId xmlns:p14="http://schemas.microsoft.com/office/powerpoint/2010/main" val="1953144882"/>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If situations arose that were not </a:t>
            </a:r>
            <a:r>
              <a:rPr lang="en-GB" dirty="0" smtClean="0"/>
              <a:t>substantially </a:t>
            </a:r>
            <a:r>
              <a:rPr lang="en-GB" dirty="0" smtClean="0"/>
              <a:t>the re-occurrence</a:t>
            </a:r>
            <a:r>
              <a:rPr lang="en-GB" dirty="0" smtClean="0"/>
              <a:t> </a:t>
            </a:r>
            <a:r>
              <a:rPr lang="en-GB" dirty="0"/>
              <a:t>of previously adjudicated cases, then principles already embodied in legal norms were extended to cover them. If something came up that had very little or perhaps no parallel with anything on record, then the case was decided </a:t>
            </a:r>
            <a:r>
              <a:rPr lang="en-GB" i="1" dirty="0"/>
              <a:t>ab initio </a:t>
            </a:r>
            <a:r>
              <a:rPr lang="en-GB" dirty="0"/>
              <a:t>on </a:t>
            </a:r>
            <a:r>
              <a:rPr lang="en-GB" dirty="0" smtClean="0"/>
              <a:t>principles </a:t>
            </a:r>
            <a:r>
              <a:rPr lang="en-GB" dirty="0"/>
              <a:t>consistent with the existing law. In archaic law, then, custom is king and tradition is normative and prescriptive. Whatever has been done for any considerable period of time is presumptively lawful.</a:t>
            </a:r>
            <a:endParaRPr lang="en-US" dirty="0"/>
          </a:p>
          <a:p>
            <a:endParaRPr lang="en-US" dirty="0"/>
          </a:p>
        </p:txBody>
      </p:sp>
    </p:spTree>
    <p:extLst>
      <p:ext uri="{BB962C8B-B14F-4D97-AF65-F5344CB8AC3E}">
        <p14:creationId xmlns:p14="http://schemas.microsoft.com/office/powerpoint/2010/main" val="3570519720"/>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That the law belongs to the people as a whole does not imply any particular conclusions about government. Sabine writes, ‘There was, and indeed is, nothing incongruous in the idea that a locality, a borough, or even a whole people, might make decisions, present their grievances, be called to account for their negligence, and give their approval to policies for which they had to provide money or soldiers. It is a modern convention that all this is done by elected representatives, but everyone knows that the convention often is not true.’ [Sabine, 206] </a:t>
            </a:r>
            <a:endParaRPr lang="en-US" dirty="0"/>
          </a:p>
        </p:txBody>
      </p:sp>
    </p:spTree>
    <p:extLst>
      <p:ext uri="{BB962C8B-B14F-4D97-AF65-F5344CB8AC3E}">
        <p14:creationId xmlns:p14="http://schemas.microsoft.com/office/powerpoint/2010/main" val="1939536043"/>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If a man had not the wherewithal to provide for his own security then he obtained that security from someone able to provide it by becoming that man’s dependent. ‘The small man obligated himself to render services to the great man in return for protection, and he surrendered the ownership of his land and became a tenant upon the condition of paying a rent in services or goods.’ [Sabine, 214-15]  </a:t>
            </a:r>
            <a:r>
              <a:rPr lang="en-GB" dirty="0" smtClean="0"/>
              <a:t>Of </a:t>
            </a:r>
            <a:r>
              <a:rPr lang="en-GB" dirty="0"/>
              <a:t>course, owners of great estates could make use of them by granting part of them to others </a:t>
            </a:r>
            <a:r>
              <a:rPr lang="en-GB" dirty="0" smtClean="0"/>
              <a:t>in return for</a:t>
            </a:r>
            <a:r>
              <a:rPr lang="en-GB" dirty="0" smtClean="0"/>
              <a:t> </a:t>
            </a:r>
            <a:r>
              <a:rPr lang="en-GB" dirty="0"/>
              <a:t>the provision of services or goods. </a:t>
            </a:r>
            <a:endParaRPr lang="en-US" dirty="0"/>
          </a:p>
        </p:txBody>
      </p:sp>
    </p:spTree>
    <p:extLst>
      <p:ext uri="{BB962C8B-B14F-4D97-AF65-F5344CB8AC3E}">
        <p14:creationId xmlns:p14="http://schemas.microsoft.com/office/powerpoint/2010/main" val="4034462488"/>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The key idea here is that the people, or specific groups of people, have a corporate identity the ‘mind’ of which can be expressed by its leaders. In traditional or customary societies, this may very well be true without there being any formal mode of determining this ‘mind’, and even today it should be possible to have something like this in voluntary bodies that have a constitutional mode of determining their group thinking. But it’s not at all so obvious today that a modern democratic constituency is any such thing.</a:t>
            </a:r>
            <a:endParaRPr lang="en-US" dirty="0"/>
          </a:p>
          <a:p>
            <a:endParaRPr lang="en-US" dirty="0"/>
          </a:p>
        </p:txBody>
      </p:sp>
    </p:spTree>
    <p:extLst>
      <p:ext uri="{BB962C8B-B14F-4D97-AF65-F5344CB8AC3E}">
        <p14:creationId xmlns:p14="http://schemas.microsoft.com/office/powerpoint/2010/main" val="1500655597"/>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GB" dirty="0" smtClean="0"/>
              <a:t>With t</a:t>
            </a:r>
            <a:r>
              <a:rPr lang="en-GB" dirty="0" smtClean="0"/>
              <a:t>he </a:t>
            </a:r>
            <a:r>
              <a:rPr lang="en-GB" dirty="0"/>
              <a:t>emergence of the Dominicans and Franciscans in the high middle ages, distinct approaches were taken to understanding the nature of law. </a:t>
            </a:r>
            <a:endParaRPr lang="en-GB" dirty="0" smtClean="0"/>
          </a:p>
          <a:p>
            <a:r>
              <a:rPr lang="en-GB" dirty="0" smtClean="0"/>
              <a:t>Broadly </a:t>
            </a:r>
            <a:r>
              <a:rPr lang="en-GB" dirty="0"/>
              <a:t>speaking, the Dominicans tended to understand law in terms of reason (</a:t>
            </a:r>
            <a:r>
              <a:rPr lang="en-GB" i="1" dirty="0"/>
              <a:t>lex-ratio</a:t>
            </a:r>
            <a:r>
              <a:rPr lang="en-GB" dirty="0"/>
              <a:t>), while the Franciscans tended to see it as in terms of will (</a:t>
            </a:r>
            <a:r>
              <a:rPr lang="en-GB" i="1" dirty="0"/>
              <a:t>lex-voluntas</a:t>
            </a:r>
            <a:r>
              <a:rPr lang="en-GB" dirty="0"/>
              <a:t>). </a:t>
            </a:r>
            <a:endParaRPr lang="en-US" dirty="0"/>
          </a:p>
        </p:txBody>
      </p:sp>
    </p:spTree>
    <p:extLst>
      <p:ext uri="{BB962C8B-B14F-4D97-AF65-F5344CB8AC3E}">
        <p14:creationId xmlns:p14="http://schemas.microsoft.com/office/powerpoint/2010/main" val="2610833402"/>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This dispute is not of mere historical interest. Hittinger, in his introduction to Rommen’s </a:t>
            </a:r>
            <a:r>
              <a:rPr lang="en-GB" i="1" dirty="0"/>
              <a:t>The Natural Law</a:t>
            </a:r>
            <a:r>
              <a:rPr lang="en-GB" dirty="0"/>
              <a:t>, says that ‘Rommen was convinced that the Fascist idea of the state as an organic expression of a collective racial or ethnic will was the legacy not just of Rousseau but of medieval Franciscan mysticism and supernaturalism.’ [Hittinger, in Rommen, xxix] </a:t>
            </a:r>
            <a:endParaRPr lang="en-US" dirty="0"/>
          </a:p>
        </p:txBody>
      </p:sp>
    </p:spTree>
    <p:extLst>
      <p:ext uri="{BB962C8B-B14F-4D97-AF65-F5344CB8AC3E}">
        <p14:creationId xmlns:p14="http://schemas.microsoft.com/office/powerpoint/2010/main" val="609482706"/>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GB" dirty="0"/>
              <a:t>This is not the place to enter in detail into the vexed and controverted matter of the exact nature of feudalism—that term, like ‘charity’, covers a multitude. Suffice it to say that the relationship of lord and vassal was a mutual relationship, albeit a socially vertical rather than horizontal relationship. Whatever else it might have been, it was </a:t>
            </a:r>
            <a:r>
              <a:rPr lang="en-GB" dirty="0" smtClean="0"/>
              <a:t>not </a:t>
            </a:r>
            <a:r>
              <a:rPr lang="en-GB" dirty="0"/>
              <a:t>the relationship that obtains between the sovereign state and its citizens in modern </a:t>
            </a:r>
            <a:r>
              <a:rPr lang="en-GB" dirty="0" smtClean="0"/>
              <a:t>times.</a:t>
            </a:r>
            <a:endParaRPr lang="en-US" dirty="0"/>
          </a:p>
        </p:txBody>
      </p:sp>
    </p:spTree>
    <p:extLst>
      <p:ext uri="{BB962C8B-B14F-4D97-AF65-F5344CB8AC3E}">
        <p14:creationId xmlns:p14="http://schemas.microsoft.com/office/powerpoint/2010/main" val="2634915266"/>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GB" dirty="0"/>
              <a:t>It was both a property relationship and a personal relationship that was in part status-based and in part contractual. </a:t>
            </a:r>
            <a:endParaRPr lang="en-GB" dirty="0" smtClean="0"/>
          </a:p>
          <a:p>
            <a:r>
              <a:rPr lang="en-GB" dirty="0" smtClean="0"/>
              <a:t>In </a:t>
            </a:r>
            <a:r>
              <a:rPr lang="en-GB" dirty="0"/>
              <a:t>feudal relationships ‘there was an aspect of mutuality, of voluntary performance, and of implied contract which has almost wholly vanished from modern political relationships. It was as if a citizen might refuse to pay taxes beyond a certain amount, decline military service beyond a stipulated period, or perhaps refuse both until his liberties were recognized.’ [Sabine, 217] </a:t>
            </a:r>
            <a:endParaRPr lang="en-US" dirty="0"/>
          </a:p>
          <a:p>
            <a:endParaRPr lang="en-US" dirty="0"/>
          </a:p>
        </p:txBody>
      </p:sp>
    </p:spTree>
    <p:extLst>
      <p:ext uri="{BB962C8B-B14F-4D97-AF65-F5344CB8AC3E}">
        <p14:creationId xmlns:p14="http://schemas.microsoft.com/office/powerpoint/2010/main" val="703459422"/>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smtClean="0"/>
              <a:t>What </a:t>
            </a:r>
            <a:r>
              <a:rPr lang="en-GB" dirty="0"/>
              <a:t>is perhaps to the modern mind most mysterious about </a:t>
            </a:r>
            <a:r>
              <a:rPr lang="en-GB" dirty="0" smtClean="0"/>
              <a:t>this</a:t>
            </a:r>
            <a:r>
              <a:rPr lang="en-GB" dirty="0" smtClean="0"/>
              <a:t> </a:t>
            </a:r>
            <a:r>
              <a:rPr lang="en-GB" dirty="0"/>
              <a:t>mode of personal, social, political, economic and military organisation that emerged just before the end of the first </a:t>
            </a:r>
            <a:r>
              <a:rPr lang="en-GB" dirty="0" smtClean="0"/>
              <a:t>millennium </a:t>
            </a:r>
            <a:r>
              <a:rPr lang="en-GB" dirty="0"/>
              <a:t>is its combination of the personal and the contractual or, to use other terminology, </a:t>
            </a:r>
            <a:r>
              <a:rPr lang="en-GB" dirty="0" smtClean="0"/>
              <a:t>its combination of status </a:t>
            </a:r>
            <a:r>
              <a:rPr lang="en-GB" dirty="0"/>
              <a:t>relationships and contract.</a:t>
            </a:r>
            <a:endParaRPr lang="en-US" dirty="0"/>
          </a:p>
          <a:p>
            <a:pPr marL="0" indent="0">
              <a:buNone/>
            </a:pPr>
            <a:endParaRPr lang="en-US" dirty="0"/>
          </a:p>
        </p:txBody>
      </p:sp>
    </p:spTree>
    <p:extLst>
      <p:ext uri="{BB962C8B-B14F-4D97-AF65-F5344CB8AC3E}">
        <p14:creationId xmlns:p14="http://schemas.microsoft.com/office/powerpoint/2010/main" val="429198489"/>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In the modern world, status relationships are largely confined to immediate family connections. Father, mother, son, daughter—these are relationships that are not chosen but simply given to us. However poor your family life may be, it makes no sense to refer to your ex-father or your ex-sister! </a:t>
            </a:r>
            <a:r>
              <a:rPr lang="en-GB" dirty="0" smtClean="0"/>
              <a:t>However, apart </a:t>
            </a:r>
            <a:r>
              <a:rPr lang="en-GB" dirty="0"/>
              <a:t>from this limited set of status relationships, the </a:t>
            </a:r>
            <a:r>
              <a:rPr lang="en-GB" dirty="0" smtClean="0"/>
              <a:t>modern </a:t>
            </a:r>
            <a:r>
              <a:rPr lang="en-GB" dirty="0"/>
              <a:t>mind finds it hard to conceive of anything else that might be included therein. But we have a ready </a:t>
            </a:r>
            <a:r>
              <a:rPr lang="en-GB" dirty="0" smtClean="0"/>
              <a:t>example </a:t>
            </a:r>
            <a:r>
              <a:rPr lang="en-GB" dirty="0"/>
              <a:t>to hand or, at least, we had until relatively recently. </a:t>
            </a:r>
            <a:endParaRPr lang="en-US" dirty="0"/>
          </a:p>
        </p:txBody>
      </p:sp>
    </p:spTree>
    <p:extLst>
      <p:ext uri="{BB962C8B-B14F-4D97-AF65-F5344CB8AC3E}">
        <p14:creationId xmlns:p14="http://schemas.microsoft.com/office/powerpoint/2010/main" val="276164595"/>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theme/theme1.xml><?xml version="1.0" encoding="utf-8"?>
<a:theme xmlns:a="http://schemas.openxmlformats.org/drawingml/2006/main" name="Plaza">
  <a:themeElements>
    <a:clrScheme name="Plaza">
      <a:dk1>
        <a:sysClr val="windowText" lastClr="000000"/>
      </a:dk1>
      <a:lt1>
        <a:sysClr val="window" lastClr="FFFFFF"/>
      </a:lt1>
      <a:dk2>
        <a:srgbClr val="333333"/>
      </a:dk2>
      <a:lt2>
        <a:srgbClr val="CCCCCC"/>
      </a:lt2>
      <a:accent1>
        <a:srgbClr val="990000"/>
      </a:accent1>
      <a:accent2>
        <a:srgbClr val="580101"/>
      </a:accent2>
      <a:accent3>
        <a:srgbClr val="E94A00"/>
      </a:accent3>
      <a:accent4>
        <a:srgbClr val="EB8F00"/>
      </a:accent4>
      <a:accent5>
        <a:srgbClr val="A4A4A4"/>
      </a:accent5>
      <a:accent6>
        <a:srgbClr val="666666"/>
      </a:accent6>
      <a:hlink>
        <a:srgbClr val="D01010"/>
      </a:hlink>
      <a:folHlink>
        <a:srgbClr val="E6682E"/>
      </a:folHlink>
    </a:clrScheme>
    <a:fontScheme name="Plaza">
      <a:majorFont>
        <a:latin typeface="Century Gothic"/>
        <a:ea typeface=""/>
        <a:cs typeface=""/>
        <a:font script="Jpan" typeface="メイリオ"/>
      </a:majorFont>
      <a:minorFont>
        <a:latin typeface="Century Gothic"/>
        <a:ea typeface=""/>
        <a:cs typeface=""/>
        <a:font script="Jpan" typeface="メイリオ"/>
      </a:minorFont>
    </a:fontScheme>
    <a:fmtScheme name="Plaza">
      <a:fillStyleLst>
        <a:solidFill>
          <a:schemeClr val="phClr"/>
        </a:solidFill>
        <a:gradFill rotWithShape="1">
          <a:gsLst>
            <a:gs pos="0">
              <a:schemeClr val="phClr">
                <a:tint val="100000"/>
                <a:shade val="60000"/>
                <a:satMod val="135000"/>
              </a:schemeClr>
            </a:gs>
            <a:gs pos="100000">
              <a:schemeClr val="phClr">
                <a:tint val="100000"/>
                <a:shade val="100000"/>
                <a:satMod val="135000"/>
              </a:schemeClr>
            </a:gs>
          </a:gsLst>
          <a:lin ang="16200000" scaled="1"/>
        </a:gradFill>
        <a:gradFill rotWithShape="1">
          <a:gsLst>
            <a:gs pos="0">
              <a:schemeClr val="phClr">
                <a:shade val="70000"/>
                <a:satMod val="120000"/>
              </a:schemeClr>
            </a:gs>
            <a:gs pos="35000">
              <a:schemeClr val="phClr">
                <a:shade val="100000"/>
                <a:satMod val="150000"/>
              </a:schemeClr>
            </a:gs>
            <a:gs pos="70000">
              <a:schemeClr val="phClr">
                <a:tint val="100000"/>
                <a:shade val="100000"/>
                <a:satMod val="200000"/>
                <a:greenMod val="100000"/>
              </a:schemeClr>
            </a:gs>
            <a:gs pos="100000">
              <a:schemeClr val="phClr">
                <a:tint val="100000"/>
                <a:shade val="100000"/>
                <a:satMod val="250000"/>
                <a:greenMod val="100000"/>
              </a:schemeClr>
            </a:gs>
          </a:gsLst>
          <a:lin ang="16200000" scaled="1"/>
        </a:gra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innerShdw blurRad="190500" dist="63500" dir="5400000">
              <a:srgbClr val="FFFFFF">
                <a:alpha val="65000"/>
              </a:srgbClr>
            </a:innerShdw>
          </a:effectLst>
          <a:scene3d>
            <a:camera prst="orthographicFront">
              <a:rot lat="0" lon="0" rev="0"/>
            </a:camera>
            <a:lightRig rig="twoPt" dir="r">
              <a:rot lat="0" lon="0" rev="6000000"/>
            </a:lightRig>
          </a:scene3d>
          <a:sp3d prstMaterial="matte">
            <a:bevelT w="0" h="0" prst="relaxedInset"/>
          </a:sp3d>
        </a:effectStyle>
        <a:effectStyle>
          <a:effectLst>
            <a:innerShdw blurRad="50800" dist="25400" dir="13500000">
              <a:srgbClr val="FFFFFF">
                <a:alpha val="75000"/>
              </a:srgbClr>
            </a:innerShdw>
            <a:outerShdw blurRad="88900" dist="38100" dir="6600000" sx="101000" sy="101000" rotWithShape="0">
              <a:srgbClr val="000000">
                <a:alpha val="50000"/>
              </a:srgbClr>
            </a:outerShdw>
          </a:effectLst>
          <a:scene3d>
            <a:camera prst="perspectiveFront" fov="3000000"/>
            <a:lightRig rig="morning" dir="tl">
              <a:rot lat="0" lon="0" rev="1800000"/>
            </a:lightRig>
          </a:scene3d>
          <a:sp3d contourW="38100" prstMaterial="softEdge">
            <a:bevelT w="25400" h="38100"/>
            <a:contourClr>
              <a:schemeClr val="phClr">
                <a:tint val="6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Plaza.thmx</Template>
  <TotalTime>103</TotalTime>
  <Words>3835</Words>
  <Application>Microsoft Macintosh PowerPoint</Application>
  <PresentationFormat>On-screen Show (4:3)</PresentationFormat>
  <Paragraphs>113</Paragraphs>
  <Slides>52</Slides>
  <Notes>49</Notes>
  <HiddenSlides>0</HiddenSlides>
  <MMClips>0</MMClips>
  <ScaleCrop>false</ScaleCrop>
  <HeadingPairs>
    <vt:vector size="4" baseType="variant">
      <vt:variant>
        <vt:lpstr>Theme</vt:lpstr>
      </vt:variant>
      <vt:variant>
        <vt:i4>1</vt:i4>
      </vt:variant>
      <vt:variant>
        <vt:lpstr>Slide Titles</vt:lpstr>
      </vt:variant>
      <vt:variant>
        <vt:i4>52</vt:i4>
      </vt:variant>
    </vt:vector>
  </HeadingPairs>
  <TitlesOfParts>
    <vt:vector size="53" baseType="lpstr">
      <vt:lpstr>Plaza</vt:lpstr>
      <vt:lpstr>Freedom’s Progress</vt:lpstr>
      <vt:lpstr>Feudalism</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Law</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UCD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Freedom’s Progress</dc:title>
  <dc:creator>Gerard Casey</dc:creator>
  <cp:lastModifiedBy>Gerard Casey</cp:lastModifiedBy>
  <cp:revision>15</cp:revision>
  <dcterms:created xsi:type="dcterms:W3CDTF">2013-10-25T20:28:18Z</dcterms:created>
  <dcterms:modified xsi:type="dcterms:W3CDTF">2013-11-08T13:14:14Z</dcterms:modified>
</cp:coreProperties>
</file>