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56"/>
  </p:notesMasterIdLst>
  <p:sldIdLst>
    <p:sldId id="256" r:id="rId2"/>
    <p:sldId id="309" r:id="rId3"/>
    <p:sldId id="257" r:id="rId4"/>
    <p:sldId id="258" r:id="rId5"/>
    <p:sldId id="259" r:id="rId6"/>
    <p:sldId id="260" r:id="rId7"/>
    <p:sldId id="261" r:id="rId8"/>
    <p:sldId id="262" r:id="rId9"/>
    <p:sldId id="263" r:id="rId10"/>
    <p:sldId id="264" r:id="rId11"/>
    <p:sldId id="304" r:id="rId12"/>
    <p:sldId id="265" r:id="rId13"/>
    <p:sldId id="266" r:id="rId14"/>
    <p:sldId id="267" r:id="rId15"/>
    <p:sldId id="268" r:id="rId16"/>
    <p:sldId id="269" r:id="rId17"/>
    <p:sldId id="270" r:id="rId18"/>
    <p:sldId id="271" r:id="rId19"/>
    <p:sldId id="272" r:id="rId20"/>
    <p:sldId id="273" r:id="rId21"/>
    <p:sldId id="274" r:id="rId22"/>
    <p:sldId id="275" r:id="rId23"/>
    <p:sldId id="276" r:id="rId24"/>
    <p:sldId id="277" r:id="rId25"/>
    <p:sldId id="278" r:id="rId26"/>
    <p:sldId id="279" r:id="rId27"/>
    <p:sldId id="280" r:id="rId28"/>
    <p:sldId id="281" r:id="rId29"/>
    <p:sldId id="282" r:id="rId30"/>
    <p:sldId id="283" r:id="rId31"/>
    <p:sldId id="284" r:id="rId32"/>
    <p:sldId id="305" r:id="rId33"/>
    <p:sldId id="285" r:id="rId34"/>
    <p:sldId id="306" r:id="rId35"/>
    <p:sldId id="286" r:id="rId36"/>
    <p:sldId id="307" r:id="rId37"/>
    <p:sldId id="287" r:id="rId38"/>
    <p:sldId id="288" r:id="rId39"/>
    <p:sldId id="289" r:id="rId40"/>
    <p:sldId id="290" r:id="rId41"/>
    <p:sldId id="308" r:id="rId42"/>
    <p:sldId id="291" r:id="rId43"/>
    <p:sldId id="292" r:id="rId44"/>
    <p:sldId id="293" r:id="rId45"/>
    <p:sldId id="294" r:id="rId46"/>
    <p:sldId id="295" r:id="rId47"/>
    <p:sldId id="296" r:id="rId48"/>
    <p:sldId id="297" r:id="rId49"/>
    <p:sldId id="298" r:id="rId50"/>
    <p:sldId id="299" r:id="rId51"/>
    <p:sldId id="300" r:id="rId52"/>
    <p:sldId id="301" r:id="rId53"/>
    <p:sldId id="302" r:id="rId54"/>
    <p:sldId id="303" r:id="rId5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87" d="100"/>
          <a:sy n="87" d="100"/>
        </p:scale>
        <p:origin x="-1136"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50" Type="http://schemas.openxmlformats.org/officeDocument/2006/relationships/slide" Target="slides/slide49.xml"/><Relationship Id="rId51" Type="http://schemas.openxmlformats.org/officeDocument/2006/relationships/slide" Target="slides/slide50.xml"/><Relationship Id="rId52" Type="http://schemas.openxmlformats.org/officeDocument/2006/relationships/slide" Target="slides/slide51.xml"/><Relationship Id="rId53" Type="http://schemas.openxmlformats.org/officeDocument/2006/relationships/slide" Target="slides/slide52.xml"/><Relationship Id="rId54" Type="http://schemas.openxmlformats.org/officeDocument/2006/relationships/slide" Target="slides/slide53.xml"/><Relationship Id="rId55" Type="http://schemas.openxmlformats.org/officeDocument/2006/relationships/slide" Target="slides/slide54.xml"/><Relationship Id="rId56" Type="http://schemas.openxmlformats.org/officeDocument/2006/relationships/notesMaster" Target="notesMasters/notesMaster1.xml"/><Relationship Id="rId57" Type="http://schemas.openxmlformats.org/officeDocument/2006/relationships/printerSettings" Target="printerSettings/printerSettings1.bin"/><Relationship Id="rId58" Type="http://schemas.openxmlformats.org/officeDocument/2006/relationships/presProps" Target="presProps.xml"/><Relationship Id="rId59" Type="http://schemas.openxmlformats.org/officeDocument/2006/relationships/viewProps" Target="viewProps.xml"/><Relationship Id="rId40" Type="http://schemas.openxmlformats.org/officeDocument/2006/relationships/slide" Target="slides/slide39.xml"/><Relationship Id="rId41" Type="http://schemas.openxmlformats.org/officeDocument/2006/relationships/slide" Target="slides/slide40.xml"/><Relationship Id="rId42" Type="http://schemas.openxmlformats.org/officeDocument/2006/relationships/slide" Target="slides/slide41.xml"/><Relationship Id="rId43" Type="http://schemas.openxmlformats.org/officeDocument/2006/relationships/slide" Target="slides/slide42.xml"/><Relationship Id="rId44" Type="http://schemas.openxmlformats.org/officeDocument/2006/relationships/slide" Target="slides/slide43.xml"/><Relationship Id="rId45" Type="http://schemas.openxmlformats.org/officeDocument/2006/relationships/slide" Target="slides/slide44.xml"/><Relationship Id="rId46" Type="http://schemas.openxmlformats.org/officeDocument/2006/relationships/slide" Target="slides/slide45.xml"/><Relationship Id="rId47" Type="http://schemas.openxmlformats.org/officeDocument/2006/relationships/slide" Target="slides/slide46.xml"/><Relationship Id="rId48" Type="http://schemas.openxmlformats.org/officeDocument/2006/relationships/slide" Target="slides/slide47.xml"/><Relationship Id="rId49" Type="http://schemas.openxmlformats.org/officeDocument/2006/relationships/slide" Target="slides/slide4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33" Type="http://schemas.openxmlformats.org/officeDocument/2006/relationships/slide" Target="slides/slide32.xml"/><Relationship Id="rId34" Type="http://schemas.openxmlformats.org/officeDocument/2006/relationships/slide" Target="slides/slide33.xml"/><Relationship Id="rId35" Type="http://schemas.openxmlformats.org/officeDocument/2006/relationships/slide" Target="slides/slide34.xml"/><Relationship Id="rId36" Type="http://schemas.openxmlformats.org/officeDocument/2006/relationships/slide" Target="slides/slide35.xml"/><Relationship Id="rId37" Type="http://schemas.openxmlformats.org/officeDocument/2006/relationships/slide" Target="slides/slide36.xml"/><Relationship Id="rId38" Type="http://schemas.openxmlformats.org/officeDocument/2006/relationships/slide" Target="slides/slide37.xml"/><Relationship Id="rId39" Type="http://schemas.openxmlformats.org/officeDocument/2006/relationships/slide" Target="slides/slide3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60" Type="http://schemas.openxmlformats.org/officeDocument/2006/relationships/theme" Target="theme/theme1.xml"/><Relationship Id="rId61"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5619740-222C-EE44-8054-9C861F5CA256}" type="datetimeFigureOut">
              <a:rPr lang="en-US" smtClean="0"/>
              <a:t>06/11/2013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59A46F1-FF70-CB40-AAAE-181ED29E02BF}" type="slidenum">
              <a:rPr lang="en-US" smtClean="0"/>
              <a:t>‹#›</a:t>
            </a:fld>
            <a:endParaRPr lang="en-US"/>
          </a:p>
        </p:txBody>
      </p:sp>
    </p:spTree>
    <p:extLst>
      <p:ext uri="{BB962C8B-B14F-4D97-AF65-F5344CB8AC3E}">
        <p14:creationId xmlns:p14="http://schemas.microsoft.com/office/powerpoint/2010/main" val="2461293954"/>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7.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8.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9.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0.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2.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3.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4.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5.xml"/></Relationships>
</file>

<file path=ppt/notesSlides/_rels/notesSlide2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6.xml"/></Relationships>
</file>

<file path=ppt/notesSlides/_rels/notesSlide2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7.xml"/></Relationships>
</file>

<file path=ppt/notesSlides/_rels/notesSlide2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8.xml"/></Relationships>
</file>

<file path=ppt/notesSlides/_rels/notesSlide2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9.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3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0.xml"/></Relationships>
</file>

<file path=ppt/notesSlides/_rels/notesSlide3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1.xml"/></Relationships>
</file>

<file path=ppt/notesSlides/_rels/notesSlide3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2.xml"/></Relationships>
</file>

<file path=ppt/notesSlides/_rels/notesSlide3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3.xml"/></Relationships>
</file>

<file path=ppt/notesSlides/_rels/notesSlide3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4.xml"/></Relationships>
</file>

<file path=ppt/notesSlides/_rels/notesSlide3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5.xml"/></Relationships>
</file>

<file path=ppt/notesSlides/_rels/notesSlide3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6.xml"/></Relationships>
</file>

<file path=ppt/notesSlides/_rels/notesSlide3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7.xml"/></Relationships>
</file>

<file path=ppt/notesSlides/_rels/notesSlide3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8.xml"/></Relationships>
</file>

<file path=ppt/notesSlides/_rels/notesSlide3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9.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4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0.xml"/></Relationships>
</file>

<file path=ppt/notesSlides/_rels/notesSlide4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1.xml"/></Relationships>
</file>

<file path=ppt/notesSlides/_rels/notesSlide4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2.xml"/></Relationships>
</file>

<file path=ppt/notesSlides/_rels/notesSlide4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3.xml"/></Relationships>
</file>

<file path=ppt/notesSlides/_rels/notesSlide4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4.xml"/></Relationships>
</file>

<file path=ppt/notesSlides/_rels/notesSlide4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5.xml"/></Relationships>
</file>

<file path=ppt/notesSlides/_rels/notesSlide4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6.xml"/></Relationships>
</file>

<file path=ppt/notesSlides/_rels/notesSlide4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7.xml"/></Relationships>
</file>

<file path=ppt/notesSlides/_rels/notesSlide4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8.xml"/></Relationships>
</file>

<file path=ppt/notesSlides/_rels/notesSlide4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9.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5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0.xml"/></Relationships>
</file>

<file path=ppt/notesSlides/_rels/notesSlide5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1.xml"/></Relationships>
</file>

<file path=ppt/notesSlides/_rels/notesSlide5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2.xml"/></Relationships>
</file>

<file path=ppt/notesSlides/_rels/notesSlide5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3.xml"/></Relationships>
</file>

<file path=ppt/notesSlides/_rels/notesSlide5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4.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59A46F1-FF70-CB40-AAAE-181ED29E02BF}" type="slidenum">
              <a:rPr lang="en-US" smtClean="0"/>
              <a:t>1</a:t>
            </a:fld>
            <a:endParaRPr lang="en-US"/>
          </a:p>
        </p:txBody>
      </p:sp>
    </p:spTree>
    <p:extLst>
      <p:ext uri="{BB962C8B-B14F-4D97-AF65-F5344CB8AC3E}">
        <p14:creationId xmlns:p14="http://schemas.microsoft.com/office/powerpoint/2010/main" val="367809770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59A46F1-FF70-CB40-AAAE-181ED29E02BF}" type="slidenum">
              <a:rPr lang="en-US" smtClean="0"/>
              <a:t>10</a:t>
            </a:fld>
            <a:endParaRPr lang="en-US"/>
          </a:p>
        </p:txBody>
      </p:sp>
    </p:spTree>
    <p:extLst>
      <p:ext uri="{BB962C8B-B14F-4D97-AF65-F5344CB8AC3E}">
        <p14:creationId xmlns:p14="http://schemas.microsoft.com/office/powerpoint/2010/main" val="116431373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59A46F1-FF70-CB40-AAAE-181ED29E02BF}" type="slidenum">
              <a:rPr lang="en-US" smtClean="0"/>
              <a:t>11</a:t>
            </a:fld>
            <a:endParaRPr lang="en-US"/>
          </a:p>
        </p:txBody>
      </p:sp>
    </p:spTree>
    <p:extLst>
      <p:ext uri="{BB962C8B-B14F-4D97-AF65-F5344CB8AC3E}">
        <p14:creationId xmlns:p14="http://schemas.microsoft.com/office/powerpoint/2010/main" val="62149239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59A46F1-FF70-CB40-AAAE-181ED29E02BF}" type="slidenum">
              <a:rPr lang="en-US" smtClean="0"/>
              <a:t>12</a:t>
            </a:fld>
            <a:endParaRPr lang="en-US"/>
          </a:p>
        </p:txBody>
      </p:sp>
    </p:spTree>
    <p:extLst>
      <p:ext uri="{BB962C8B-B14F-4D97-AF65-F5344CB8AC3E}">
        <p14:creationId xmlns:p14="http://schemas.microsoft.com/office/powerpoint/2010/main" val="264225453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59A46F1-FF70-CB40-AAAE-181ED29E02BF}" type="slidenum">
              <a:rPr lang="en-US" smtClean="0"/>
              <a:t>13</a:t>
            </a:fld>
            <a:endParaRPr lang="en-US"/>
          </a:p>
        </p:txBody>
      </p:sp>
    </p:spTree>
    <p:extLst>
      <p:ext uri="{BB962C8B-B14F-4D97-AF65-F5344CB8AC3E}">
        <p14:creationId xmlns:p14="http://schemas.microsoft.com/office/powerpoint/2010/main" val="225513907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59A46F1-FF70-CB40-AAAE-181ED29E02BF}" type="slidenum">
              <a:rPr lang="en-US" smtClean="0"/>
              <a:t>14</a:t>
            </a:fld>
            <a:endParaRPr lang="en-US"/>
          </a:p>
        </p:txBody>
      </p:sp>
    </p:spTree>
    <p:extLst>
      <p:ext uri="{BB962C8B-B14F-4D97-AF65-F5344CB8AC3E}">
        <p14:creationId xmlns:p14="http://schemas.microsoft.com/office/powerpoint/2010/main" val="208217168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59A46F1-FF70-CB40-AAAE-181ED29E02BF}" type="slidenum">
              <a:rPr lang="en-US" smtClean="0"/>
              <a:t>15</a:t>
            </a:fld>
            <a:endParaRPr lang="en-US"/>
          </a:p>
        </p:txBody>
      </p:sp>
    </p:spTree>
    <p:extLst>
      <p:ext uri="{BB962C8B-B14F-4D97-AF65-F5344CB8AC3E}">
        <p14:creationId xmlns:p14="http://schemas.microsoft.com/office/powerpoint/2010/main" val="205031114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59A46F1-FF70-CB40-AAAE-181ED29E02BF}" type="slidenum">
              <a:rPr lang="en-US" smtClean="0"/>
              <a:t>16</a:t>
            </a:fld>
            <a:endParaRPr lang="en-US"/>
          </a:p>
        </p:txBody>
      </p:sp>
    </p:spTree>
    <p:extLst>
      <p:ext uri="{BB962C8B-B14F-4D97-AF65-F5344CB8AC3E}">
        <p14:creationId xmlns:p14="http://schemas.microsoft.com/office/powerpoint/2010/main" val="288845386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59A46F1-FF70-CB40-AAAE-181ED29E02BF}" type="slidenum">
              <a:rPr lang="en-US" smtClean="0"/>
              <a:t>17</a:t>
            </a:fld>
            <a:endParaRPr lang="en-US"/>
          </a:p>
        </p:txBody>
      </p:sp>
    </p:spTree>
    <p:extLst>
      <p:ext uri="{BB962C8B-B14F-4D97-AF65-F5344CB8AC3E}">
        <p14:creationId xmlns:p14="http://schemas.microsoft.com/office/powerpoint/2010/main" val="240881611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59A46F1-FF70-CB40-AAAE-181ED29E02BF}" type="slidenum">
              <a:rPr lang="en-US" smtClean="0"/>
              <a:t>18</a:t>
            </a:fld>
            <a:endParaRPr lang="en-US"/>
          </a:p>
        </p:txBody>
      </p:sp>
    </p:spTree>
    <p:extLst>
      <p:ext uri="{BB962C8B-B14F-4D97-AF65-F5344CB8AC3E}">
        <p14:creationId xmlns:p14="http://schemas.microsoft.com/office/powerpoint/2010/main" val="2315875842"/>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59A46F1-FF70-CB40-AAAE-181ED29E02BF}" type="slidenum">
              <a:rPr lang="en-US" smtClean="0"/>
              <a:t>19</a:t>
            </a:fld>
            <a:endParaRPr lang="en-US"/>
          </a:p>
        </p:txBody>
      </p:sp>
    </p:spTree>
    <p:extLst>
      <p:ext uri="{BB962C8B-B14F-4D97-AF65-F5344CB8AC3E}">
        <p14:creationId xmlns:p14="http://schemas.microsoft.com/office/powerpoint/2010/main" val="58350083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59A46F1-FF70-CB40-AAAE-181ED29E02BF}" type="slidenum">
              <a:rPr lang="en-US" smtClean="0"/>
              <a:t>2</a:t>
            </a:fld>
            <a:endParaRPr lang="en-US"/>
          </a:p>
        </p:txBody>
      </p:sp>
    </p:spTree>
    <p:extLst>
      <p:ext uri="{BB962C8B-B14F-4D97-AF65-F5344CB8AC3E}">
        <p14:creationId xmlns:p14="http://schemas.microsoft.com/office/powerpoint/2010/main" val="2669669863"/>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59A46F1-FF70-CB40-AAAE-181ED29E02BF}" type="slidenum">
              <a:rPr lang="en-US" smtClean="0"/>
              <a:t>20</a:t>
            </a:fld>
            <a:endParaRPr lang="en-US"/>
          </a:p>
        </p:txBody>
      </p:sp>
    </p:spTree>
    <p:extLst>
      <p:ext uri="{BB962C8B-B14F-4D97-AF65-F5344CB8AC3E}">
        <p14:creationId xmlns:p14="http://schemas.microsoft.com/office/powerpoint/2010/main" val="265886538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59A46F1-FF70-CB40-AAAE-181ED29E02BF}" type="slidenum">
              <a:rPr lang="en-US" smtClean="0"/>
              <a:t>21</a:t>
            </a:fld>
            <a:endParaRPr lang="en-US"/>
          </a:p>
        </p:txBody>
      </p:sp>
    </p:spTree>
    <p:extLst>
      <p:ext uri="{BB962C8B-B14F-4D97-AF65-F5344CB8AC3E}">
        <p14:creationId xmlns:p14="http://schemas.microsoft.com/office/powerpoint/2010/main" val="1728487515"/>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59A46F1-FF70-CB40-AAAE-181ED29E02BF}" type="slidenum">
              <a:rPr lang="en-US" smtClean="0"/>
              <a:t>22</a:t>
            </a:fld>
            <a:endParaRPr lang="en-US"/>
          </a:p>
        </p:txBody>
      </p:sp>
    </p:spTree>
    <p:extLst>
      <p:ext uri="{BB962C8B-B14F-4D97-AF65-F5344CB8AC3E}">
        <p14:creationId xmlns:p14="http://schemas.microsoft.com/office/powerpoint/2010/main" val="2850813497"/>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59A46F1-FF70-CB40-AAAE-181ED29E02BF}" type="slidenum">
              <a:rPr lang="en-US" smtClean="0"/>
              <a:t>23</a:t>
            </a:fld>
            <a:endParaRPr lang="en-US"/>
          </a:p>
        </p:txBody>
      </p:sp>
    </p:spTree>
    <p:extLst>
      <p:ext uri="{BB962C8B-B14F-4D97-AF65-F5344CB8AC3E}">
        <p14:creationId xmlns:p14="http://schemas.microsoft.com/office/powerpoint/2010/main" val="3225274163"/>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59A46F1-FF70-CB40-AAAE-181ED29E02BF}" type="slidenum">
              <a:rPr lang="en-US" smtClean="0"/>
              <a:t>24</a:t>
            </a:fld>
            <a:endParaRPr lang="en-US"/>
          </a:p>
        </p:txBody>
      </p:sp>
    </p:spTree>
    <p:extLst>
      <p:ext uri="{BB962C8B-B14F-4D97-AF65-F5344CB8AC3E}">
        <p14:creationId xmlns:p14="http://schemas.microsoft.com/office/powerpoint/2010/main" val="3769216155"/>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59A46F1-FF70-CB40-AAAE-181ED29E02BF}" type="slidenum">
              <a:rPr lang="en-US" smtClean="0"/>
              <a:t>25</a:t>
            </a:fld>
            <a:endParaRPr lang="en-US"/>
          </a:p>
        </p:txBody>
      </p:sp>
    </p:spTree>
    <p:extLst>
      <p:ext uri="{BB962C8B-B14F-4D97-AF65-F5344CB8AC3E}">
        <p14:creationId xmlns:p14="http://schemas.microsoft.com/office/powerpoint/2010/main" val="3534919693"/>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59A46F1-FF70-CB40-AAAE-181ED29E02BF}" type="slidenum">
              <a:rPr lang="en-US" smtClean="0"/>
              <a:t>26</a:t>
            </a:fld>
            <a:endParaRPr lang="en-US"/>
          </a:p>
        </p:txBody>
      </p:sp>
    </p:spTree>
    <p:extLst>
      <p:ext uri="{BB962C8B-B14F-4D97-AF65-F5344CB8AC3E}">
        <p14:creationId xmlns:p14="http://schemas.microsoft.com/office/powerpoint/2010/main" val="3458014510"/>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59A46F1-FF70-CB40-AAAE-181ED29E02BF}" type="slidenum">
              <a:rPr lang="en-US" smtClean="0"/>
              <a:t>27</a:t>
            </a:fld>
            <a:endParaRPr lang="en-US"/>
          </a:p>
        </p:txBody>
      </p:sp>
    </p:spTree>
    <p:extLst>
      <p:ext uri="{BB962C8B-B14F-4D97-AF65-F5344CB8AC3E}">
        <p14:creationId xmlns:p14="http://schemas.microsoft.com/office/powerpoint/2010/main" val="623329354"/>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59A46F1-FF70-CB40-AAAE-181ED29E02BF}" type="slidenum">
              <a:rPr lang="en-US" smtClean="0"/>
              <a:t>28</a:t>
            </a:fld>
            <a:endParaRPr lang="en-US"/>
          </a:p>
        </p:txBody>
      </p:sp>
    </p:spTree>
    <p:extLst>
      <p:ext uri="{BB962C8B-B14F-4D97-AF65-F5344CB8AC3E}">
        <p14:creationId xmlns:p14="http://schemas.microsoft.com/office/powerpoint/2010/main" val="43014853"/>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59A46F1-FF70-CB40-AAAE-181ED29E02BF}" type="slidenum">
              <a:rPr lang="en-US" smtClean="0"/>
              <a:t>29</a:t>
            </a:fld>
            <a:endParaRPr lang="en-US"/>
          </a:p>
        </p:txBody>
      </p:sp>
    </p:spTree>
    <p:extLst>
      <p:ext uri="{BB962C8B-B14F-4D97-AF65-F5344CB8AC3E}">
        <p14:creationId xmlns:p14="http://schemas.microsoft.com/office/powerpoint/2010/main" val="327331796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59A46F1-FF70-CB40-AAAE-181ED29E02BF}" type="slidenum">
              <a:rPr lang="en-US" smtClean="0"/>
              <a:t>3</a:t>
            </a:fld>
            <a:endParaRPr lang="en-US"/>
          </a:p>
        </p:txBody>
      </p:sp>
    </p:spTree>
    <p:extLst>
      <p:ext uri="{BB962C8B-B14F-4D97-AF65-F5344CB8AC3E}">
        <p14:creationId xmlns:p14="http://schemas.microsoft.com/office/powerpoint/2010/main" val="1443723884"/>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59A46F1-FF70-CB40-AAAE-181ED29E02BF}" type="slidenum">
              <a:rPr lang="en-US" smtClean="0"/>
              <a:t>30</a:t>
            </a:fld>
            <a:endParaRPr lang="en-US"/>
          </a:p>
        </p:txBody>
      </p:sp>
    </p:spTree>
    <p:extLst>
      <p:ext uri="{BB962C8B-B14F-4D97-AF65-F5344CB8AC3E}">
        <p14:creationId xmlns:p14="http://schemas.microsoft.com/office/powerpoint/2010/main" val="1457711270"/>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59A46F1-FF70-CB40-AAAE-181ED29E02BF}" type="slidenum">
              <a:rPr lang="en-US" smtClean="0"/>
              <a:t>31</a:t>
            </a:fld>
            <a:endParaRPr lang="en-US"/>
          </a:p>
        </p:txBody>
      </p:sp>
    </p:spTree>
    <p:extLst>
      <p:ext uri="{BB962C8B-B14F-4D97-AF65-F5344CB8AC3E}">
        <p14:creationId xmlns:p14="http://schemas.microsoft.com/office/powerpoint/2010/main" val="3177651869"/>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59A46F1-FF70-CB40-AAAE-181ED29E02BF}" type="slidenum">
              <a:rPr lang="en-US" smtClean="0"/>
              <a:t>32</a:t>
            </a:fld>
            <a:endParaRPr lang="en-US"/>
          </a:p>
        </p:txBody>
      </p:sp>
    </p:spTree>
    <p:extLst>
      <p:ext uri="{BB962C8B-B14F-4D97-AF65-F5344CB8AC3E}">
        <p14:creationId xmlns:p14="http://schemas.microsoft.com/office/powerpoint/2010/main" val="2694290830"/>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59A46F1-FF70-CB40-AAAE-181ED29E02BF}" type="slidenum">
              <a:rPr lang="en-US" smtClean="0"/>
              <a:t>33</a:t>
            </a:fld>
            <a:endParaRPr lang="en-US"/>
          </a:p>
        </p:txBody>
      </p:sp>
    </p:spTree>
    <p:extLst>
      <p:ext uri="{BB962C8B-B14F-4D97-AF65-F5344CB8AC3E}">
        <p14:creationId xmlns:p14="http://schemas.microsoft.com/office/powerpoint/2010/main" val="3218229689"/>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59A46F1-FF70-CB40-AAAE-181ED29E02BF}" type="slidenum">
              <a:rPr lang="en-US" smtClean="0"/>
              <a:t>34</a:t>
            </a:fld>
            <a:endParaRPr lang="en-US"/>
          </a:p>
        </p:txBody>
      </p:sp>
    </p:spTree>
    <p:extLst>
      <p:ext uri="{BB962C8B-B14F-4D97-AF65-F5344CB8AC3E}">
        <p14:creationId xmlns:p14="http://schemas.microsoft.com/office/powerpoint/2010/main" val="3714250298"/>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59A46F1-FF70-CB40-AAAE-181ED29E02BF}" type="slidenum">
              <a:rPr lang="en-US" smtClean="0"/>
              <a:t>35</a:t>
            </a:fld>
            <a:endParaRPr lang="en-US"/>
          </a:p>
        </p:txBody>
      </p:sp>
    </p:spTree>
    <p:extLst>
      <p:ext uri="{BB962C8B-B14F-4D97-AF65-F5344CB8AC3E}">
        <p14:creationId xmlns:p14="http://schemas.microsoft.com/office/powerpoint/2010/main" val="4179032451"/>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59A46F1-FF70-CB40-AAAE-181ED29E02BF}" type="slidenum">
              <a:rPr lang="en-US" smtClean="0"/>
              <a:t>36</a:t>
            </a:fld>
            <a:endParaRPr lang="en-US"/>
          </a:p>
        </p:txBody>
      </p:sp>
    </p:spTree>
    <p:extLst>
      <p:ext uri="{BB962C8B-B14F-4D97-AF65-F5344CB8AC3E}">
        <p14:creationId xmlns:p14="http://schemas.microsoft.com/office/powerpoint/2010/main" val="2710849416"/>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59A46F1-FF70-CB40-AAAE-181ED29E02BF}" type="slidenum">
              <a:rPr lang="en-US" smtClean="0"/>
              <a:t>37</a:t>
            </a:fld>
            <a:endParaRPr lang="en-US"/>
          </a:p>
        </p:txBody>
      </p:sp>
    </p:spTree>
    <p:extLst>
      <p:ext uri="{BB962C8B-B14F-4D97-AF65-F5344CB8AC3E}">
        <p14:creationId xmlns:p14="http://schemas.microsoft.com/office/powerpoint/2010/main" val="1801662746"/>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59A46F1-FF70-CB40-AAAE-181ED29E02BF}" type="slidenum">
              <a:rPr lang="en-US" smtClean="0"/>
              <a:t>38</a:t>
            </a:fld>
            <a:endParaRPr lang="en-US"/>
          </a:p>
        </p:txBody>
      </p:sp>
    </p:spTree>
    <p:extLst>
      <p:ext uri="{BB962C8B-B14F-4D97-AF65-F5344CB8AC3E}">
        <p14:creationId xmlns:p14="http://schemas.microsoft.com/office/powerpoint/2010/main" val="314908866"/>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59A46F1-FF70-CB40-AAAE-181ED29E02BF}" type="slidenum">
              <a:rPr lang="en-US" smtClean="0"/>
              <a:t>39</a:t>
            </a:fld>
            <a:endParaRPr lang="en-US"/>
          </a:p>
        </p:txBody>
      </p:sp>
    </p:spTree>
    <p:extLst>
      <p:ext uri="{BB962C8B-B14F-4D97-AF65-F5344CB8AC3E}">
        <p14:creationId xmlns:p14="http://schemas.microsoft.com/office/powerpoint/2010/main" val="142377124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59A46F1-FF70-CB40-AAAE-181ED29E02BF}" type="slidenum">
              <a:rPr lang="en-US" smtClean="0"/>
              <a:t>4</a:t>
            </a:fld>
            <a:endParaRPr lang="en-US"/>
          </a:p>
        </p:txBody>
      </p:sp>
    </p:spTree>
    <p:extLst>
      <p:ext uri="{BB962C8B-B14F-4D97-AF65-F5344CB8AC3E}">
        <p14:creationId xmlns:p14="http://schemas.microsoft.com/office/powerpoint/2010/main" val="869122377"/>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59A46F1-FF70-CB40-AAAE-181ED29E02BF}" type="slidenum">
              <a:rPr lang="en-US" smtClean="0"/>
              <a:t>40</a:t>
            </a:fld>
            <a:endParaRPr lang="en-US"/>
          </a:p>
        </p:txBody>
      </p:sp>
    </p:spTree>
    <p:extLst>
      <p:ext uri="{BB962C8B-B14F-4D97-AF65-F5344CB8AC3E}">
        <p14:creationId xmlns:p14="http://schemas.microsoft.com/office/powerpoint/2010/main" val="657897208"/>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59A46F1-FF70-CB40-AAAE-181ED29E02BF}" type="slidenum">
              <a:rPr lang="en-US" smtClean="0"/>
              <a:t>41</a:t>
            </a:fld>
            <a:endParaRPr lang="en-US"/>
          </a:p>
        </p:txBody>
      </p:sp>
    </p:spTree>
    <p:extLst>
      <p:ext uri="{BB962C8B-B14F-4D97-AF65-F5344CB8AC3E}">
        <p14:creationId xmlns:p14="http://schemas.microsoft.com/office/powerpoint/2010/main" val="3563598604"/>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59A46F1-FF70-CB40-AAAE-181ED29E02BF}" type="slidenum">
              <a:rPr lang="en-US" smtClean="0"/>
              <a:t>42</a:t>
            </a:fld>
            <a:endParaRPr lang="en-US"/>
          </a:p>
        </p:txBody>
      </p:sp>
    </p:spTree>
    <p:extLst>
      <p:ext uri="{BB962C8B-B14F-4D97-AF65-F5344CB8AC3E}">
        <p14:creationId xmlns:p14="http://schemas.microsoft.com/office/powerpoint/2010/main" val="321112675"/>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59A46F1-FF70-CB40-AAAE-181ED29E02BF}" type="slidenum">
              <a:rPr lang="en-US" smtClean="0"/>
              <a:t>43</a:t>
            </a:fld>
            <a:endParaRPr lang="en-US"/>
          </a:p>
        </p:txBody>
      </p:sp>
    </p:spTree>
    <p:extLst>
      <p:ext uri="{BB962C8B-B14F-4D97-AF65-F5344CB8AC3E}">
        <p14:creationId xmlns:p14="http://schemas.microsoft.com/office/powerpoint/2010/main" val="3759821783"/>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59A46F1-FF70-CB40-AAAE-181ED29E02BF}" type="slidenum">
              <a:rPr lang="en-US" smtClean="0"/>
              <a:t>44</a:t>
            </a:fld>
            <a:endParaRPr lang="en-US"/>
          </a:p>
        </p:txBody>
      </p:sp>
    </p:spTree>
    <p:extLst>
      <p:ext uri="{BB962C8B-B14F-4D97-AF65-F5344CB8AC3E}">
        <p14:creationId xmlns:p14="http://schemas.microsoft.com/office/powerpoint/2010/main" val="954582699"/>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59A46F1-FF70-CB40-AAAE-181ED29E02BF}" type="slidenum">
              <a:rPr lang="en-US" smtClean="0"/>
              <a:t>45</a:t>
            </a:fld>
            <a:endParaRPr lang="en-US"/>
          </a:p>
        </p:txBody>
      </p:sp>
    </p:spTree>
    <p:extLst>
      <p:ext uri="{BB962C8B-B14F-4D97-AF65-F5344CB8AC3E}">
        <p14:creationId xmlns:p14="http://schemas.microsoft.com/office/powerpoint/2010/main" val="3713032929"/>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59A46F1-FF70-CB40-AAAE-181ED29E02BF}" type="slidenum">
              <a:rPr lang="en-US" smtClean="0"/>
              <a:t>46</a:t>
            </a:fld>
            <a:endParaRPr lang="en-US"/>
          </a:p>
        </p:txBody>
      </p:sp>
    </p:spTree>
    <p:extLst>
      <p:ext uri="{BB962C8B-B14F-4D97-AF65-F5344CB8AC3E}">
        <p14:creationId xmlns:p14="http://schemas.microsoft.com/office/powerpoint/2010/main" val="2428676247"/>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59A46F1-FF70-CB40-AAAE-181ED29E02BF}" type="slidenum">
              <a:rPr lang="en-US" smtClean="0"/>
              <a:t>47</a:t>
            </a:fld>
            <a:endParaRPr lang="en-US"/>
          </a:p>
        </p:txBody>
      </p:sp>
    </p:spTree>
    <p:extLst>
      <p:ext uri="{BB962C8B-B14F-4D97-AF65-F5344CB8AC3E}">
        <p14:creationId xmlns:p14="http://schemas.microsoft.com/office/powerpoint/2010/main" val="2325997552"/>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59A46F1-FF70-CB40-AAAE-181ED29E02BF}" type="slidenum">
              <a:rPr lang="en-US" smtClean="0"/>
              <a:t>48</a:t>
            </a:fld>
            <a:endParaRPr lang="en-US"/>
          </a:p>
        </p:txBody>
      </p:sp>
    </p:spTree>
    <p:extLst>
      <p:ext uri="{BB962C8B-B14F-4D97-AF65-F5344CB8AC3E}">
        <p14:creationId xmlns:p14="http://schemas.microsoft.com/office/powerpoint/2010/main" val="1818219272"/>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59A46F1-FF70-CB40-AAAE-181ED29E02BF}" type="slidenum">
              <a:rPr lang="en-US" smtClean="0"/>
              <a:t>49</a:t>
            </a:fld>
            <a:endParaRPr lang="en-US"/>
          </a:p>
        </p:txBody>
      </p:sp>
    </p:spTree>
    <p:extLst>
      <p:ext uri="{BB962C8B-B14F-4D97-AF65-F5344CB8AC3E}">
        <p14:creationId xmlns:p14="http://schemas.microsoft.com/office/powerpoint/2010/main" val="193249504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59A46F1-FF70-CB40-AAAE-181ED29E02BF}" type="slidenum">
              <a:rPr lang="en-US" smtClean="0"/>
              <a:t>5</a:t>
            </a:fld>
            <a:endParaRPr lang="en-US"/>
          </a:p>
        </p:txBody>
      </p:sp>
    </p:spTree>
    <p:extLst>
      <p:ext uri="{BB962C8B-B14F-4D97-AF65-F5344CB8AC3E}">
        <p14:creationId xmlns:p14="http://schemas.microsoft.com/office/powerpoint/2010/main" val="1363646948"/>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59A46F1-FF70-CB40-AAAE-181ED29E02BF}" type="slidenum">
              <a:rPr lang="en-US" smtClean="0"/>
              <a:t>50</a:t>
            </a:fld>
            <a:endParaRPr lang="en-US"/>
          </a:p>
        </p:txBody>
      </p:sp>
    </p:spTree>
    <p:extLst>
      <p:ext uri="{BB962C8B-B14F-4D97-AF65-F5344CB8AC3E}">
        <p14:creationId xmlns:p14="http://schemas.microsoft.com/office/powerpoint/2010/main" val="785889551"/>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59A46F1-FF70-CB40-AAAE-181ED29E02BF}" type="slidenum">
              <a:rPr lang="en-US" smtClean="0"/>
              <a:t>51</a:t>
            </a:fld>
            <a:endParaRPr lang="en-US"/>
          </a:p>
        </p:txBody>
      </p:sp>
    </p:spTree>
    <p:extLst>
      <p:ext uri="{BB962C8B-B14F-4D97-AF65-F5344CB8AC3E}">
        <p14:creationId xmlns:p14="http://schemas.microsoft.com/office/powerpoint/2010/main" val="351429198"/>
      </p:ext>
    </p:extLst>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59A46F1-FF70-CB40-AAAE-181ED29E02BF}" type="slidenum">
              <a:rPr lang="en-US" smtClean="0"/>
              <a:t>52</a:t>
            </a:fld>
            <a:endParaRPr lang="en-US"/>
          </a:p>
        </p:txBody>
      </p:sp>
    </p:spTree>
    <p:extLst>
      <p:ext uri="{BB962C8B-B14F-4D97-AF65-F5344CB8AC3E}">
        <p14:creationId xmlns:p14="http://schemas.microsoft.com/office/powerpoint/2010/main" val="1616232630"/>
      </p:ext>
    </p:extLst>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59A46F1-FF70-CB40-AAAE-181ED29E02BF}" type="slidenum">
              <a:rPr lang="en-US" smtClean="0"/>
              <a:t>53</a:t>
            </a:fld>
            <a:endParaRPr lang="en-US"/>
          </a:p>
        </p:txBody>
      </p:sp>
    </p:spTree>
    <p:extLst>
      <p:ext uri="{BB962C8B-B14F-4D97-AF65-F5344CB8AC3E}">
        <p14:creationId xmlns:p14="http://schemas.microsoft.com/office/powerpoint/2010/main" val="3042818251"/>
      </p:ext>
    </p:extLst>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59A46F1-FF70-CB40-AAAE-181ED29E02BF}" type="slidenum">
              <a:rPr lang="en-US" smtClean="0"/>
              <a:t>54</a:t>
            </a:fld>
            <a:endParaRPr lang="en-US"/>
          </a:p>
        </p:txBody>
      </p:sp>
    </p:spTree>
    <p:extLst>
      <p:ext uri="{BB962C8B-B14F-4D97-AF65-F5344CB8AC3E}">
        <p14:creationId xmlns:p14="http://schemas.microsoft.com/office/powerpoint/2010/main" val="154745550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59A46F1-FF70-CB40-AAAE-181ED29E02BF}" type="slidenum">
              <a:rPr lang="en-US" smtClean="0"/>
              <a:t>6</a:t>
            </a:fld>
            <a:endParaRPr lang="en-US"/>
          </a:p>
        </p:txBody>
      </p:sp>
    </p:spTree>
    <p:extLst>
      <p:ext uri="{BB962C8B-B14F-4D97-AF65-F5344CB8AC3E}">
        <p14:creationId xmlns:p14="http://schemas.microsoft.com/office/powerpoint/2010/main" val="176085810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59A46F1-FF70-CB40-AAAE-181ED29E02BF}" type="slidenum">
              <a:rPr lang="en-US" smtClean="0"/>
              <a:t>7</a:t>
            </a:fld>
            <a:endParaRPr lang="en-US"/>
          </a:p>
        </p:txBody>
      </p:sp>
    </p:spTree>
    <p:extLst>
      <p:ext uri="{BB962C8B-B14F-4D97-AF65-F5344CB8AC3E}">
        <p14:creationId xmlns:p14="http://schemas.microsoft.com/office/powerpoint/2010/main" val="275129917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59A46F1-FF70-CB40-AAAE-181ED29E02BF}" type="slidenum">
              <a:rPr lang="en-US" smtClean="0"/>
              <a:t>8</a:t>
            </a:fld>
            <a:endParaRPr lang="en-US"/>
          </a:p>
        </p:txBody>
      </p:sp>
    </p:spTree>
    <p:extLst>
      <p:ext uri="{BB962C8B-B14F-4D97-AF65-F5344CB8AC3E}">
        <p14:creationId xmlns:p14="http://schemas.microsoft.com/office/powerpoint/2010/main" val="46209872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59A46F1-FF70-CB40-AAAE-181ED29E02BF}" type="slidenum">
              <a:rPr lang="en-US" smtClean="0"/>
              <a:t>9</a:t>
            </a:fld>
            <a:endParaRPr lang="en-US"/>
          </a:p>
        </p:txBody>
      </p:sp>
    </p:spTree>
    <p:extLst>
      <p:ext uri="{BB962C8B-B14F-4D97-AF65-F5344CB8AC3E}">
        <p14:creationId xmlns:p14="http://schemas.microsoft.com/office/powerpoint/2010/main" val="28005388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3186953" y="268288"/>
            <a:ext cx="5669280" cy="39003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8" name="Rectangle 7"/>
          <p:cNvSpPr/>
          <p:nvPr/>
        </p:nvSpPr>
        <p:spPr>
          <a:xfrm>
            <a:off x="268940" y="268288"/>
            <a:ext cx="182880" cy="3886853"/>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ctrTitle"/>
          </p:nvPr>
        </p:nvSpPr>
        <p:spPr>
          <a:xfrm>
            <a:off x="3200400" y="4208929"/>
            <a:ext cx="5458968" cy="1048684"/>
          </a:xfrm>
        </p:spPr>
        <p:txBody>
          <a:bodyPr vert="horz" lIns="91440" tIns="45720" rIns="91440" bIns="45720" rtlCol="0" anchor="b" anchorCtr="0">
            <a:normAutofit/>
          </a:bodyPr>
          <a:lstStyle>
            <a:lvl1pPr algn="l" defTabSz="914400" rtl="0" eaLnBrk="1" latinLnBrk="0" hangingPunct="1">
              <a:spcBef>
                <a:spcPct val="0"/>
              </a:spcBef>
              <a:buNone/>
              <a:defRPr sz="4600" kern="1200">
                <a:solidFill>
                  <a:schemeClr val="accent1"/>
                </a:solidFill>
                <a:latin typeface="+mj-lt"/>
                <a:ea typeface="+mj-ea"/>
                <a:cs typeface="+mj-cs"/>
              </a:defRPr>
            </a:lvl1pPr>
          </a:lstStyle>
          <a:p>
            <a:r>
              <a:rPr lang="ga-IE" smtClean="0"/>
              <a:t>Click to edit Master title style</a:t>
            </a:r>
            <a:endParaRPr/>
          </a:p>
        </p:txBody>
      </p:sp>
      <p:sp>
        <p:nvSpPr>
          <p:cNvPr id="3" name="Subtitle 2"/>
          <p:cNvSpPr>
            <a:spLocks noGrp="1"/>
          </p:cNvSpPr>
          <p:nvPr>
            <p:ph type="subTitle" idx="1"/>
          </p:nvPr>
        </p:nvSpPr>
        <p:spPr>
          <a:xfrm>
            <a:off x="3200400" y="5257800"/>
            <a:ext cx="5458968" cy="621792"/>
          </a:xfrm>
        </p:spPr>
        <p:txBody>
          <a:bodyPr vert="horz" lIns="91440" tIns="45720" rIns="91440" bIns="45720" rtlCol="0">
            <a:normAutofit/>
          </a:bodyPr>
          <a:lstStyle>
            <a:lvl1pPr marL="0" indent="0" algn="l" defTabSz="914400" rtl="0" eaLnBrk="1" latinLnBrk="0" hangingPunct="1">
              <a:spcBef>
                <a:spcPts val="0"/>
              </a:spcBef>
              <a:buClr>
                <a:schemeClr val="accent1"/>
              </a:buClr>
              <a:buSzPct val="100000"/>
              <a:buFont typeface="Wingdings 2" pitchFamily="18" charset="2"/>
              <a:buNone/>
              <a:defRPr sz="1600" kern="1200">
                <a:solidFill>
                  <a:schemeClr val="tx2"/>
                </a:solidFill>
                <a:latin typeface="+mn-lt"/>
                <a:ea typeface="+mn-ea"/>
                <a:cs typeface="+mn-c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ga-IE" smtClean="0"/>
              <a:t>Click to edit Master subtitle style</a:t>
            </a:r>
            <a:endParaRPr dirty="0"/>
          </a:p>
        </p:txBody>
      </p:sp>
      <p:sp>
        <p:nvSpPr>
          <p:cNvPr id="4" name="Date Placeholder 3"/>
          <p:cNvSpPr>
            <a:spLocks noGrp="1"/>
          </p:cNvSpPr>
          <p:nvPr>
            <p:ph type="dt" sz="half" idx="10"/>
          </p:nvPr>
        </p:nvSpPr>
        <p:spPr>
          <a:xfrm>
            <a:off x="3276600" y="390525"/>
            <a:ext cx="5504688" cy="365125"/>
          </a:xfrm>
        </p:spPr>
        <p:txBody>
          <a:bodyPr vert="horz" lIns="91440" tIns="45720" rIns="91440" bIns="45720" rtlCol="0" anchor="ctr"/>
          <a:lstStyle>
            <a:lvl1pPr marL="0" algn="r" defTabSz="914400" rtl="0" eaLnBrk="1" latinLnBrk="0" hangingPunct="1">
              <a:defRPr sz="2200" b="0" kern="1200" baseline="0">
                <a:solidFill>
                  <a:schemeClr val="bg1"/>
                </a:solidFill>
                <a:latin typeface="+mn-lt"/>
                <a:ea typeface="+mn-ea"/>
                <a:cs typeface="+mn-cs"/>
              </a:defRPr>
            </a:lvl1pPr>
          </a:lstStyle>
          <a:p>
            <a:fld id="{B1A24CD3-204F-4468-8EE4-28A6668D006A}" type="datetimeFigureOut">
              <a:rPr lang="en-US" smtClean="0"/>
              <a:t>06/11/2013</a:t>
            </a:fld>
            <a:endParaRPr lang="en-US"/>
          </a:p>
        </p:txBody>
      </p:sp>
      <p:sp>
        <p:nvSpPr>
          <p:cNvPr id="5" name="Footer Placeholder 4"/>
          <p:cNvSpPr>
            <a:spLocks noGrp="1"/>
          </p:cNvSpPr>
          <p:nvPr>
            <p:ph type="ftr" sz="quarter" idx="11"/>
          </p:nvPr>
        </p:nvSpPr>
        <p:spPr>
          <a:xfrm>
            <a:off x="3218688" y="6356350"/>
            <a:ext cx="4736592" cy="365125"/>
          </a:xfrm>
        </p:spPr>
        <p:txBody>
          <a:bodyPr vert="horz" lIns="91440" tIns="45720" rIns="91440" bIns="45720" rtlCol="0" anchor="ctr"/>
          <a:lstStyle>
            <a:lvl1pPr marL="0" algn="l" defTabSz="914400" rtl="0" eaLnBrk="1" latinLnBrk="0" hangingPunct="1">
              <a:defRPr sz="1100" b="1" kern="1200">
                <a:solidFill>
                  <a:schemeClr val="tx2">
                    <a:lumMod val="60000"/>
                    <a:lumOff val="40000"/>
                  </a:schemeClr>
                </a:solidFill>
                <a:latin typeface="+mn-lt"/>
                <a:ea typeface="+mn-ea"/>
                <a:cs typeface="+mn-cs"/>
              </a:defRPr>
            </a:lvl1pPr>
          </a:lstStyle>
          <a:p>
            <a:endParaRPr lang="en-US"/>
          </a:p>
        </p:txBody>
      </p:sp>
      <p:sp>
        <p:nvSpPr>
          <p:cNvPr id="6" name="Slide Number Placeholder 5"/>
          <p:cNvSpPr>
            <a:spLocks noGrp="1"/>
          </p:cNvSpPr>
          <p:nvPr>
            <p:ph type="sldNum" sz="quarter" idx="12"/>
          </p:nvPr>
        </p:nvSpPr>
        <p:spPr>
          <a:xfrm>
            <a:off x="8256494" y="6356350"/>
            <a:ext cx="685800" cy="365125"/>
          </a:xfrm>
        </p:spPr>
        <p:txBody>
          <a:bodyPr vert="horz" lIns="91440" tIns="45720" rIns="91440" bIns="45720" rtlCol="0" anchor="ctr"/>
          <a:lstStyle>
            <a:lvl1pPr marL="0" algn="r" defTabSz="914400" rtl="0" eaLnBrk="1" latinLnBrk="0" hangingPunct="1">
              <a:defRPr sz="1100" b="1" kern="1200">
                <a:solidFill>
                  <a:schemeClr val="tx2">
                    <a:lumMod val="60000"/>
                    <a:lumOff val="40000"/>
                  </a:schemeClr>
                </a:solidFill>
                <a:latin typeface="+mn-lt"/>
                <a:ea typeface="+mn-ea"/>
                <a:cs typeface="+mn-cs"/>
              </a:defRPr>
            </a:lvl1pPr>
          </a:lstStyle>
          <a:p>
            <a:fld id="{57AF16DE-A0D5-4438-950F-5B1E159C2C28}"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3 Content">
    <p:spTree>
      <p:nvGrpSpPr>
        <p:cNvPr id="1" name=""/>
        <p:cNvGrpSpPr/>
        <p:nvPr/>
      </p:nvGrpSpPr>
      <p:grpSpPr>
        <a:xfrm>
          <a:off x="0" y="0"/>
          <a:ext cx="0" cy="0"/>
          <a:chOff x="0" y="0"/>
          <a:chExt cx="0" cy="0"/>
        </a:xfrm>
      </p:grpSpPr>
      <p:sp>
        <p:nvSpPr>
          <p:cNvPr id="8" name="Rectangle 7"/>
          <p:cNvSpPr/>
          <p:nvPr/>
        </p:nvSpPr>
        <p:spPr>
          <a:xfrm>
            <a:off x="8148918" y="268288"/>
            <a:ext cx="718073"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14400"/>
            <a:ext cx="7391401" cy="1143000"/>
          </a:xfrm>
        </p:spPr>
        <p:txBody>
          <a:bodyPr/>
          <a:lstStyle/>
          <a:p>
            <a:r>
              <a:rPr lang="ga-IE" smtClean="0"/>
              <a:t>Click to edit Master title style</a:t>
            </a:r>
            <a:endParaRPr/>
          </a:p>
        </p:txBody>
      </p:sp>
      <p:sp>
        <p:nvSpPr>
          <p:cNvPr id="3" name="Content Placeholder 2"/>
          <p:cNvSpPr>
            <a:spLocks noGrp="1"/>
          </p:cNvSpPr>
          <p:nvPr>
            <p:ph sz="half" idx="1"/>
          </p:nvPr>
        </p:nvSpPr>
        <p:spPr>
          <a:xfrm>
            <a:off x="4282440" y="2214562"/>
            <a:ext cx="3566160"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5" name="Date Placeholder 4"/>
          <p:cNvSpPr>
            <a:spLocks noGrp="1"/>
          </p:cNvSpPr>
          <p:nvPr>
            <p:ph type="dt" sz="half" idx="10"/>
          </p:nvPr>
        </p:nvSpPr>
        <p:spPr/>
        <p:txBody>
          <a:bodyPr/>
          <a:lstStyle/>
          <a:p>
            <a:fld id="{B1A24CD3-204F-4468-8EE4-28A6668D006A}" type="datetimeFigureOut">
              <a:rPr lang="en-US" smtClean="0"/>
              <a:t>06/11/2013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t>‹#›</a:t>
            </a:fld>
            <a:endParaRPr lang="en-US"/>
          </a:p>
        </p:txBody>
      </p:sp>
      <p:sp>
        <p:nvSpPr>
          <p:cNvPr id="9" name="Content Placeholder 2"/>
          <p:cNvSpPr>
            <a:spLocks noGrp="1"/>
          </p:cNvSpPr>
          <p:nvPr>
            <p:ph sz="half" idx="13"/>
          </p:nvPr>
        </p:nvSpPr>
        <p:spPr>
          <a:xfrm>
            <a:off x="4282440" y="4224973"/>
            <a:ext cx="3566160"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10" name="Content Placeholder 2"/>
          <p:cNvSpPr>
            <a:spLocks noGrp="1"/>
          </p:cNvSpPr>
          <p:nvPr>
            <p:ph sz="half" idx="14"/>
          </p:nvPr>
        </p:nvSpPr>
        <p:spPr>
          <a:xfrm>
            <a:off x="457200" y="2214563"/>
            <a:ext cx="3566160" cy="391160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4 Content">
    <p:spTree>
      <p:nvGrpSpPr>
        <p:cNvPr id="1" name=""/>
        <p:cNvGrpSpPr/>
        <p:nvPr/>
      </p:nvGrpSpPr>
      <p:grpSpPr>
        <a:xfrm>
          <a:off x="0" y="0"/>
          <a:ext cx="0" cy="0"/>
          <a:chOff x="0" y="0"/>
          <a:chExt cx="0" cy="0"/>
        </a:xfrm>
      </p:grpSpPr>
      <p:sp>
        <p:nvSpPr>
          <p:cNvPr id="8" name="Rectangle 7"/>
          <p:cNvSpPr/>
          <p:nvPr/>
        </p:nvSpPr>
        <p:spPr>
          <a:xfrm>
            <a:off x="8148918" y="268288"/>
            <a:ext cx="718073"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14400"/>
            <a:ext cx="7391401" cy="1143000"/>
          </a:xfrm>
        </p:spPr>
        <p:txBody>
          <a:bodyPr/>
          <a:lstStyle/>
          <a:p>
            <a:r>
              <a:rPr lang="ga-IE" smtClean="0"/>
              <a:t>Click to edit Master title style</a:t>
            </a:r>
            <a:endParaRPr/>
          </a:p>
        </p:txBody>
      </p:sp>
      <p:sp>
        <p:nvSpPr>
          <p:cNvPr id="3" name="Content Placeholder 2"/>
          <p:cNvSpPr>
            <a:spLocks noGrp="1"/>
          </p:cNvSpPr>
          <p:nvPr>
            <p:ph sz="half" idx="1"/>
          </p:nvPr>
        </p:nvSpPr>
        <p:spPr>
          <a:xfrm>
            <a:off x="4282440" y="2214562"/>
            <a:ext cx="3566160"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5" name="Date Placeholder 4"/>
          <p:cNvSpPr>
            <a:spLocks noGrp="1"/>
          </p:cNvSpPr>
          <p:nvPr>
            <p:ph type="dt" sz="half" idx="10"/>
          </p:nvPr>
        </p:nvSpPr>
        <p:spPr/>
        <p:txBody>
          <a:bodyPr/>
          <a:lstStyle/>
          <a:p>
            <a:fld id="{B1A24CD3-204F-4468-8EE4-28A6668D006A}" type="datetimeFigureOut">
              <a:rPr lang="en-US" smtClean="0"/>
              <a:t>06/11/2013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t>‹#›</a:t>
            </a:fld>
            <a:endParaRPr lang="en-US"/>
          </a:p>
        </p:txBody>
      </p:sp>
      <p:sp>
        <p:nvSpPr>
          <p:cNvPr id="9" name="Content Placeholder 2"/>
          <p:cNvSpPr>
            <a:spLocks noGrp="1"/>
          </p:cNvSpPr>
          <p:nvPr>
            <p:ph sz="half" idx="13"/>
          </p:nvPr>
        </p:nvSpPr>
        <p:spPr>
          <a:xfrm>
            <a:off x="4282440" y="4224973"/>
            <a:ext cx="3566160"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11" name="Content Placeholder 2"/>
          <p:cNvSpPr>
            <a:spLocks noGrp="1"/>
          </p:cNvSpPr>
          <p:nvPr>
            <p:ph sz="half" idx="14"/>
          </p:nvPr>
        </p:nvSpPr>
        <p:spPr>
          <a:xfrm>
            <a:off x="457200" y="2214562"/>
            <a:ext cx="3566160"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12" name="Content Placeholder 2"/>
          <p:cNvSpPr>
            <a:spLocks noGrp="1"/>
          </p:cNvSpPr>
          <p:nvPr>
            <p:ph sz="half" idx="15"/>
          </p:nvPr>
        </p:nvSpPr>
        <p:spPr>
          <a:xfrm>
            <a:off x="457200" y="4224973"/>
            <a:ext cx="3566160"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Rectangle 5"/>
          <p:cNvSpPr/>
          <p:nvPr/>
        </p:nvSpPr>
        <p:spPr>
          <a:xfrm>
            <a:off x="8148918" y="268288"/>
            <a:ext cx="718073"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p:txBody>
          <a:bodyPr/>
          <a:lstStyle/>
          <a:p>
            <a:r>
              <a:rPr lang="ga-IE" smtClean="0"/>
              <a:t>Click to edit Master title style</a:t>
            </a:r>
            <a:endParaRPr/>
          </a:p>
        </p:txBody>
      </p:sp>
      <p:sp>
        <p:nvSpPr>
          <p:cNvPr id="3" name="Date Placeholder 2"/>
          <p:cNvSpPr>
            <a:spLocks noGrp="1"/>
          </p:cNvSpPr>
          <p:nvPr>
            <p:ph type="dt" sz="half" idx="10"/>
          </p:nvPr>
        </p:nvSpPr>
        <p:spPr/>
        <p:txBody>
          <a:bodyPr/>
          <a:lstStyle/>
          <a:p>
            <a:fld id="{B1A24CD3-204F-4468-8EE4-28A6668D006A}" type="datetimeFigureOut">
              <a:rPr lang="en-US" smtClean="0"/>
              <a:t>06/11/2013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Rectangle 4"/>
          <p:cNvSpPr/>
          <p:nvPr/>
        </p:nvSpPr>
        <p:spPr>
          <a:xfrm>
            <a:off x="8148918" y="268288"/>
            <a:ext cx="718073" cy="56692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Date Placeholder 1"/>
          <p:cNvSpPr>
            <a:spLocks noGrp="1"/>
          </p:cNvSpPr>
          <p:nvPr>
            <p:ph type="dt" sz="half" idx="10"/>
          </p:nvPr>
        </p:nvSpPr>
        <p:spPr/>
        <p:txBody>
          <a:bodyPr/>
          <a:lstStyle/>
          <a:p>
            <a:fld id="{B1A24CD3-204F-4468-8EE4-28A6668D006A}" type="datetimeFigureOut">
              <a:rPr lang="en-US" smtClean="0"/>
              <a:t>06/11/2013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Rectangle 7"/>
          <p:cNvSpPr/>
          <p:nvPr/>
        </p:nvSpPr>
        <p:spPr>
          <a:xfrm>
            <a:off x="8148918" y="268288"/>
            <a:ext cx="718073" cy="56692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95082"/>
            <a:ext cx="3566160" cy="1035424"/>
          </a:xfrm>
        </p:spPr>
        <p:txBody>
          <a:bodyPr anchor="b"/>
          <a:lstStyle>
            <a:lvl1pPr algn="l">
              <a:defRPr sz="2800" b="0"/>
            </a:lvl1pPr>
          </a:lstStyle>
          <a:p>
            <a:r>
              <a:rPr lang="ga-IE" smtClean="0"/>
              <a:t>Click to edit Master title style</a:t>
            </a:r>
            <a:endParaRPr/>
          </a:p>
        </p:txBody>
      </p:sp>
      <p:sp>
        <p:nvSpPr>
          <p:cNvPr id="3" name="Content Placeholder 2"/>
          <p:cNvSpPr>
            <a:spLocks noGrp="1"/>
          </p:cNvSpPr>
          <p:nvPr>
            <p:ph idx="1"/>
          </p:nvPr>
        </p:nvSpPr>
        <p:spPr>
          <a:xfrm>
            <a:off x="4762052" y="990600"/>
            <a:ext cx="3566160" cy="5135563"/>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Text Placeholder 3"/>
          <p:cNvSpPr>
            <a:spLocks noGrp="1"/>
          </p:cNvSpPr>
          <p:nvPr>
            <p:ph type="body" sz="half" idx="2"/>
          </p:nvPr>
        </p:nvSpPr>
        <p:spPr>
          <a:xfrm>
            <a:off x="457199" y="2057400"/>
            <a:ext cx="3566160" cy="3657601"/>
          </a:xfrm>
        </p:spPr>
        <p:txBody>
          <a:bodyPr>
            <a:normAutofit/>
          </a:bodyPr>
          <a:lstStyle>
            <a:lvl1pPr marL="0" indent="0">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ga-IE" smtClean="0"/>
              <a:t>Click to edit Master text styles</a:t>
            </a:r>
          </a:p>
        </p:txBody>
      </p:sp>
      <p:sp>
        <p:nvSpPr>
          <p:cNvPr id="5" name="Date Placeholder 4"/>
          <p:cNvSpPr>
            <a:spLocks noGrp="1"/>
          </p:cNvSpPr>
          <p:nvPr>
            <p:ph type="dt" sz="half" idx="10"/>
          </p:nvPr>
        </p:nvSpPr>
        <p:spPr/>
        <p:txBody>
          <a:bodyPr/>
          <a:lstStyle/>
          <a:p>
            <a:fld id="{B1A24CD3-204F-4468-8EE4-28A6668D006A}" type="datetimeFigureOut">
              <a:rPr lang="en-US" smtClean="0"/>
              <a:t>06/11/2013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8" name="Rectangle 7"/>
          <p:cNvSpPr/>
          <p:nvPr/>
        </p:nvSpPr>
        <p:spPr>
          <a:xfrm>
            <a:off x="4746811" y="268288"/>
            <a:ext cx="4114800" cy="56692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95082"/>
            <a:ext cx="3566160" cy="1035424"/>
          </a:xfrm>
        </p:spPr>
        <p:txBody>
          <a:bodyPr anchor="b"/>
          <a:lstStyle>
            <a:lvl1pPr algn="l">
              <a:defRPr sz="2800" b="0"/>
            </a:lvl1pPr>
          </a:lstStyle>
          <a:p>
            <a:r>
              <a:rPr lang="ga-IE" smtClean="0"/>
              <a:t>Click to edit Master title style</a:t>
            </a:r>
            <a:endParaRPr/>
          </a:p>
        </p:txBody>
      </p:sp>
      <p:sp>
        <p:nvSpPr>
          <p:cNvPr id="4" name="Text Placeholder 3"/>
          <p:cNvSpPr>
            <a:spLocks noGrp="1"/>
          </p:cNvSpPr>
          <p:nvPr>
            <p:ph type="body" sz="half" idx="2"/>
          </p:nvPr>
        </p:nvSpPr>
        <p:spPr>
          <a:xfrm>
            <a:off x="457199" y="2057400"/>
            <a:ext cx="3566160" cy="3657601"/>
          </a:xfrm>
        </p:spPr>
        <p:txBody>
          <a:bodyPr>
            <a:normAutofit/>
          </a:bodyPr>
          <a:lstStyle>
            <a:lvl1pPr marL="0" indent="0">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ga-IE" smtClean="0"/>
              <a:t>Click to edit Master text styles</a:t>
            </a:r>
          </a:p>
        </p:txBody>
      </p:sp>
      <p:sp>
        <p:nvSpPr>
          <p:cNvPr id="5" name="Date Placeholder 4"/>
          <p:cNvSpPr>
            <a:spLocks noGrp="1"/>
          </p:cNvSpPr>
          <p:nvPr>
            <p:ph type="dt" sz="half" idx="10"/>
          </p:nvPr>
        </p:nvSpPr>
        <p:spPr>
          <a:xfrm>
            <a:off x="161365" y="6124014"/>
            <a:ext cx="1752600" cy="365125"/>
          </a:xfrm>
        </p:spPr>
        <p:txBody>
          <a:bodyPr/>
          <a:lstStyle>
            <a:lvl1pPr algn="l">
              <a:defRPr/>
            </a:lvl1pPr>
          </a:lstStyle>
          <a:p>
            <a:fld id="{B1A24CD3-204F-4468-8EE4-28A6668D006A}" type="datetimeFigureOut">
              <a:rPr lang="en-US" smtClean="0"/>
              <a:t>06/11/2013</a:t>
            </a:fld>
            <a:endParaRPr lang="en-US"/>
          </a:p>
        </p:txBody>
      </p:sp>
      <p:sp>
        <p:nvSpPr>
          <p:cNvPr id="6" name="Footer Placeholder 5"/>
          <p:cNvSpPr>
            <a:spLocks noGrp="1"/>
          </p:cNvSpPr>
          <p:nvPr>
            <p:ph type="ftr" sz="quarter" idx="11"/>
          </p:nvPr>
        </p:nvSpPr>
        <p:spPr>
          <a:xfrm>
            <a:off x="174812" y="6356350"/>
            <a:ext cx="3863788" cy="365125"/>
          </a:xfrm>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t>‹#›</a:t>
            </a:fld>
            <a:endParaRPr lang="en-US"/>
          </a:p>
        </p:txBody>
      </p:sp>
      <p:sp>
        <p:nvSpPr>
          <p:cNvPr id="10" name="Picture Placeholder 9"/>
          <p:cNvSpPr>
            <a:spLocks noGrp="1"/>
          </p:cNvSpPr>
          <p:nvPr>
            <p:ph type="pic" sz="quarter" idx="13"/>
          </p:nvPr>
        </p:nvSpPr>
        <p:spPr>
          <a:xfrm>
            <a:off x="4760258" y="990600"/>
            <a:ext cx="4096512" cy="5611813"/>
          </a:xfrm>
        </p:spPr>
        <p:txBody>
          <a:bodyPr/>
          <a:lstStyle>
            <a:lvl1pPr>
              <a:buNone/>
              <a:defRPr/>
            </a:lvl1pPr>
          </a:lstStyle>
          <a:p>
            <a:r>
              <a:rPr lang="ga-IE" smtClean="0"/>
              <a:t>Drag picture to placeholder or click icon to add</a:t>
            </a:r>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picTx" preserve="1">
  <p:cSld name="Picture above Caption">
    <p:spTree>
      <p:nvGrpSpPr>
        <p:cNvPr id="1" name=""/>
        <p:cNvGrpSpPr/>
        <p:nvPr/>
      </p:nvGrpSpPr>
      <p:grpSpPr>
        <a:xfrm>
          <a:off x="0" y="0"/>
          <a:ext cx="0" cy="0"/>
          <a:chOff x="0" y="0"/>
          <a:chExt cx="0" cy="0"/>
        </a:xfrm>
      </p:grpSpPr>
      <p:sp>
        <p:nvSpPr>
          <p:cNvPr id="8" name="Rectangle 7"/>
          <p:cNvSpPr/>
          <p:nvPr/>
        </p:nvSpPr>
        <p:spPr>
          <a:xfrm>
            <a:off x="7216775" y="268288"/>
            <a:ext cx="1639457" cy="363931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8788" y="4267200"/>
            <a:ext cx="6477000" cy="566738"/>
          </a:xfrm>
        </p:spPr>
        <p:txBody>
          <a:bodyPr anchor="b"/>
          <a:lstStyle>
            <a:lvl1pPr algn="l">
              <a:defRPr sz="2800" b="0"/>
            </a:lvl1pPr>
          </a:lstStyle>
          <a:p>
            <a:r>
              <a:rPr lang="ga-IE" smtClean="0"/>
              <a:t>Click to edit Master title style</a:t>
            </a:r>
            <a:endParaRPr/>
          </a:p>
        </p:txBody>
      </p:sp>
      <p:sp>
        <p:nvSpPr>
          <p:cNvPr id="3" name="Picture Placeholder 2"/>
          <p:cNvSpPr>
            <a:spLocks noGrp="1"/>
          </p:cNvSpPr>
          <p:nvPr>
            <p:ph type="pic" idx="1"/>
          </p:nvPr>
        </p:nvSpPr>
        <p:spPr>
          <a:xfrm>
            <a:off x="269874" y="268288"/>
            <a:ext cx="6858000" cy="3639312"/>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ga-IE" smtClean="0"/>
              <a:t>Drag picture to placeholder or click icon to add</a:t>
            </a:r>
            <a:endParaRPr/>
          </a:p>
        </p:txBody>
      </p:sp>
      <p:sp>
        <p:nvSpPr>
          <p:cNvPr id="4" name="Text Placeholder 3"/>
          <p:cNvSpPr>
            <a:spLocks noGrp="1"/>
          </p:cNvSpPr>
          <p:nvPr>
            <p:ph type="body" sz="half" idx="2"/>
          </p:nvPr>
        </p:nvSpPr>
        <p:spPr>
          <a:xfrm>
            <a:off x="458788" y="4840941"/>
            <a:ext cx="6475412" cy="1304271"/>
          </a:xfrm>
        </p:spPr>
        <p:txBody>
          <a:bodyPr>
            <a:normAutofit/>
          </a:bodyPr>
          <a:lstStyle>
            <a:lvl1pPr marL="0" indent="0">
              <a:spcBef>
                <a:spcPts val="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ga-IE" smtClean="0"/>
              <a:t>Click to edit Master text styles</a:t>
            </a:r>
          </a:p>
        </p:txBody>
      </p:sp>
      <p:sp>
        <p:nvSpPr>
          <p:cNvPr id="5" name="Date Placeholder 4"/>
          <p:cNvSpPr>
            <a:spLocks noGrp="1"/>
          </p:cNvSpPr>
          <p:nvPr>
            <p:ph type="dt" sz="half" idx="10"/>
          </p:nvPr>
        </p:nvSpPr>
        <p:spPr/>
        <p:txBody>
          <a:bodyPr/>
          <a:lstStyle/>
          <a:p>
            <a:fld id="{B1A24CD3-204F-4468-8EE4-28A6668D006A}" type="datetimeFigureOut">
              <a:rPr lang="en-US" smtClean="0"/>
              <a:t>06/11/2013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picTx" preserve="1">
  <p:cSld name="4 Pictures with Caption">
    <p:spTree>
      <p:nvGrpSpPr>
        <p:cNvPr id="1" name=""/>
        <p:cNvGrpSpPr/>
        <p:nvPr/>
      </p:nvGrpSpPr>
      <p:grpSpPr>
        <a:xfrm>
          <a:off x="0" y="0"/>
          <a:ext cx="0" cy="0"/>
          <a:chOff x="0" y="0"/>
          <a:chExt cx="0" cy="0"/>
        </a:xfrm>
      </p:grpSpPr>
      <p:sp>
        <p:nvSpPr>
          <p:cNvPr id="8" name="Rectangle 7"/>
          <p:cNvSpPr/>
          <p:nvPr/>
        </p:nvSpPr>
        <p:spPr>
          <a:xfrm>
            <a:off x="8135471" y="268288"/>
            <a:ext cx="720761" cy="363931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8788" y="4267200"/>
            <a:ext cx="6477000" cy="566738"/>
          </a:xfrm>
        </p:spPr>
        <p:txBody>
          <a:bodyPr anchor="b"/>
          <a:lstStyle>
            <a:lvl1pPr algn="l">
              <a:defRPr sz="2800" b="0"/>
            </a:lvl1pPr>
          </a:lstStyle>
          <a:p>
            <a:r>
              <a:rPr lang="ga-IE" smtClean="0"/>
              <a:t>Click to edit Master title style</a:t>
            </a:r>
            <a:endParaRPr/>
          </a:p>
        </p:txBody>
      </p:sp>
      <p:sp>
        <p:nvSpPr>
          <p:cNvPr id="3" name="Picture Placeholder 2"/>
          <p:cNvSpPr>
            <a:spLocks noGrp="1"/>
          </p:cNvSpPr>
          <p:nvPr>
            <p:ph type="pic" idx="1"/>
          </p:nvPr>
        </p:nvSpPr>
        <p:spPr>
          <a:xfrm>
            <a:off x="269874" y="268288"/>
            <a:ext cx="3006726" cy="3639312"/>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ga-IE" smtClean="0"/>
              <a:t>Drag picture to placeholder or click icon to add</a:t>
            </a:r>
            <a:endParaRPr/>
          </a:p>
        </p:txBody>
      </p:sp>
      <p:sp>
        <p:nvSpPr>
          <p:cNvPr id="4" name="Text Placeholder 3"/>
          <p:cNvSpPr>
            <a:spLocks noGrp="1"/>
          </p:cNvSpPr>
          <p:nvPr>
            <p:ph type="body" sz="half" idx="2"/>
          </p:nvPr>
        </p:nvSpPr>
        <p:spPr>
          <a:xfrm>
            <a:off x="458788" y="4840941"/>
            <a:ext cx="6475412" cy="1304271"/>
          </a:xfrm>
        </p:spPr>
        <p:txBody>
          <a:bodyPr>
            <a:normAutofit/>
          </a:bodyPr>
          <a:lstStyle>
            <a:lvl1pPr marL="0" indent="0">
              <a:spcBef>
                <a:spcPts val="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ga-IE" smtClean="0"/>
              <a:t>Click to edit Master text styles</a:t>
            </a:r>
          </a:p>
        </p:txBody>
      </p:sp>
      <p:sp>
        <p:nvSpPr>
          <p:cNvPr id="5" name="Date Placeholder 4"/>
          <p:cNvSpPr>
            <a:spLocks noGrp="1"/>
          </p:cNvSpPr>
          <p:nvPr>
            <p:ph type="dt" sz="half" idx="10"/>
          </p:nvPr>
        </p:nvSpPr>
        <p:spPr/>
        <p:txBody>
          <a:bodyPr/>
          <a:lstStyle/>
          <a:p>
            <a:fld id="{B1A24CD3-204F-4468-8EE4-28A6668D006A}" type="datetimeFigureOut">
              <a:rPr lang="en-US" smtClean="0"/>
              <a:t>06/11/2013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t>‹#›</a:t>
            </a:fld>
            <a:endParaRPr lang="en-US"/>
          </a:p>
        </p:txBody>
      </p:sp>
      <p:sp>
        <p:nvSpPr>
          <p:cNvPr id="10" name="Picture Placeholder 2"/>
          <p:cNvSpPr>
            <a:spLocks noGrp="1"/>
          </p:cNvSpPr>
          <p:nvPr>
            <p:ph type="pic" idx="13"/>
          </p:nvPr>
        </p:nvSpPr>
        <p:spPr>
          <a:xfrm>
            <a:off x="3352800" y="268288"/>
            <a:ext cx="4701988" cy="177566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ga-IE" smtClean="0"/>
              <a:t>Drag picture to placeholder or click icon to add</a:t>
            </a:r>
            <a:endParaRPr/>
          </a:p>
        </p:txBody>
      </p:sp>
      <p:sp>
        <p:nvSpPr>
          <p:cNvPr id="11" name="Picture Placeholder 2"/>
          <p:cNvSpPr>
            <a:spLocks noGrp="1"/>
          </p:cNvSpPr>
          <p:nvPr>
            <p:ph type="pic" idx="14"/>
          </p:nvPr>
        </p:nvSpPr>
        <p:spPr>
          <a:xfrm>
            <a:off x="3352800" y="2131935"/>
            <a:ext cx="2304288" cy="177566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ga-IE" smtClean="0"/>
              <a:t>Drag picture to placeholder or click icon to add</a:t>
            </a:r>
            <a:endParaRPr/>
          </a:p>
        </p:txBody>
      </p:sp>
      <p:sp>
        <p:nvSpPr>
          <p:cNvPr id="12" name="Picture Placeholder 2"/>
          <p:cNvSpPr>
            <a:spLocks noGrp="1"/>
          </p:cNvSpPr>
          <p:nvPr>
            <p:ph type="pic" idx="15"/>
          </p:nvPr>
        </p:nvSpPr>
        <p:spPr>
          <a:xfrm>
            <a:off x="5750500" y="2131935"/>
            <a:ext cx="2304288" cy="177566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ga-IE" smtClean="0"/>
              <a:t>Drag picture to placeholder or click icon to add</a:t>
            </a:r>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7" name="Rectangle 6"/>
          <p:cNvSpPr/>
          <p:nvPr/>
        </p:nvSpPr>
        <p:spPr>
          <a:xfrm>
            <a:off x="7212106" y="268288"/>
            <a:ext cx="1645920"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p:txBody>
          <a:bodyPr/>
          <a:lstStyle/>
          <a:p>
            <a:r>
              <a:rPr lang="ga-IE" smtClean="0"/>
              <a:t>Click to edit Master title style</a:t>
            </a:r>
            <a:endParaRPr/>
          </a:p>
        </p:txBody>
      </p:sp>
      <p:sp>
        <p:nvSpPr>
          <p:cNvPr id="3" name="Vertical Text Placeholder 2"/>
          <p:cNvSpPr>
            <a:spLocks noGrp="1"/>
          </p:cNvSpPr>
          <p:nvPr>
            <p:ph type="body" orient="vert" idx="1"/>
          </p:nvPr>
        </p:nvSpPr>
        <p:spPr/>
        <p:txBody>
          <a:bodyPr vert="eaVert"/>
          <a:lstStyle>
            <a:lvl5pPr>
              <a:defRPr/>
            </a:lvl5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Date Placeholder 3"/>
          <p:cNvSpPr>
            <a:spLocks noGrp="1"/>
          </p:cNvSpPr>
          <p:nvPr>
            <p:ph type="dt" sz="half" idx="10"/>
          </p:nvPr>
        </p:nvSpPr>
        <p:spPr/>
        <p:txBody>
          <a:bodyPr/>
          <a:lstStyle/>
          <a:p>
            <a:fld id="{B1A24CD3-204F-4468-8EE4-28A6668D006A}" type="datetimeFigureOut">
              <a:rPr lang="en-US" smtClean="0"/>
              <a:t>06/11/2013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8148918" y="268288"/>
            <a:ext cx="718073" cy="56692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Vertical Title 1"/>
          <p:cNvSpPr>
            <a:spLocks noGrp="1"/>
          </p:cNvSpPr>
          <p:nvPr>
            <p:ph type="title" orient="vert"/>
          </p:nvPr>
        </p:nvSpPr>
        <p:spPr>
          <a:xfrm>
            <a:off x="7543799" y="1035424"/>
            <a:ext cx="1322295" cy="5090739"/>
          </a:xfrm>
        </p:spPr>
        <p:txBody>
          <a:bodyPr vert="eaVert" anchor="t" anchorCtr="0"/>
          <a:lstStyle/>
          <a:p>
            <a:r>
              <a:rPr lang="ga-IE" smtClean="0"/>
              <a:t>Click to edit Master title style</a:t>
            </a:r>
            <a:endParaRPr/>
          </a:p>
        </p:txBody>
      </p:sp>
      <p:sp>
        <p:nvSpPr>
          <p:cNvPr id="3" name="Vertical Text Placeholder 2"/>
          <p:cNvSpPr>
            <a:spLocks noGrp="1"/>
          </p:cNvSpPr>
          <p:nvPr>
            <p:ph type="body" orient="vert" idx="1"/>
          </p:nvPr>
        </p:nvSpPr>
        <p:spPr>
          <a:xfrm>
            <a:off x="457200" y="1035424"/>
            <a:ext cx="6019800" cy="5109789"/>
          </a:xfrm>
        </p:spPr>
        <p:txBody>
          <a:bodyPr vert="eaVert"/>
          <a:lstStyle>
            <a:lvl5pPr>
              <a:defRPr/>
            </a:lvl5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Date Placeholder 3"/>
          <p:cNvSpPr>
            <a:spLocks noGrp="1"/>
          </p:cNvSpPr>
          <p:nvPr>
            <p:ph type="dt" sz="half" idx="10"/>
          </p:nvPr>
        </p:nvSpPr>
        <p:spPr/>
        <p:txBody>
          <a:bodyPr/>
          <a:lstStyle/>
          <a:p>
            <a:fld id="{B1A24CD3-204F-4468-8EE4-28A6668D006A}" type="datetimeFigureOut">
              <a:rPr lang="en-US" smtClean="0"/>
              <a:t>06/11/2013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7" name="Rectangle 6"/>
          <p:cNvSpPr/>
          <p:nvPr/>
        </p:nvSpPr>
        <p:spPr>
          <a:xfrm>
            <a:off x="7212106" y="268288"/>
            <a:ext cx="1645920"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p:txBody>
          <a:bodyPr/>
          <a:lstStyle/>
          <a:p>
            <a:r>
              <a:rPr lang="ga-IE" smtClean="0"/>
              <a:t>Click to edit Master title style</a:t>
            </a:r>
            <a:endParaRPr/>
          </a:p>
        </p:txBody>
      </p:sp>
      <p:sp>
        <p:nvSpPr>
          <p:cNvPr id="3" name="Content Placeholder 2"/>
          <p:cNvSpPr>
            <a:spLocks noGrp="1"/>
          </p:cNvSpPr>
          <p:nvPr>
            <p:ph idx="1"/>
          </p:nvPr>
        </p:nvSpPr>
        <p:spPr/>
        <p:txBody>
          <a:bodyPr/>
          <a:lstStyle>
            <a:lvl5pPr>
              <a:defRPr/>
            </a:lvl5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Date Placeholder 3"/>
          <p:cNvSpPr>
            <a:spLocks noGrp="1"/>
          </p:cNvSpPr>
          <p:nvPr>
            <p:ph type="dt" sz="half" idx="10"/>
          </p:nvPr>
        </p:nvSpPr>
        <p:spPr>
          <a:xfrm>
            <a:off x="7212106" y="6356350"/>
            <a:ext cx="1752600" cy="365125"/>
          </a:xfrm>
        </p:spPr>
        <p:txBody>
          <a:bodyPr/>
          <a:lstStyle/>
          <a:p>
            <a:fld id="{B1A24CD3-204F-4468-8EE4-28A6668D006A}" type="datetimeFigureOut">
              <a:rPr lang="en-US" smtClean="0"/>
              <a:t>06/11/2013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7" name="Rectangle 6"/>
          <p:cNvSpPr/>
          <p:nvPr/>
        </p:nvSpPr>
        <p:spPr>
          <a:xfrm>
            <a:off x="3186953" y="268288"/>
            <a:ext cx="5669280" cy="25603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ctrTitle"/>
          </p:nvPr>
        </p:nvSpPr>
        <p:spPr>
          <a:xfrm>
            <a:off x="3200399" y="4171950"/>
            <a:ext cx="5457919" cy="1085850"/>
          </a:xfrm>
        </p:spPr>
        <p:txBody>
          <a:bodyPr>
            <a:normAutofit/>
          </a:bodyPr>
          <a:lstStyle>
            <a:lvl1pPr>
              <a:defRPr sz="4600"/>
            </a:lvl1pPr>
          </a:lstStyle>
          <a:p>
            <a:r>
              <a:rPr lang="ga-IE" smtClean="0"/>
              <a:t>Click to edit Master title style</a:t>
            </a:r>
            <a:endParaRPr/>
          </a:p>
        </p:txBody>
      </p:sp>
      <p:sp>
        <p:nvSpPr>
          <p:cNvPr id="3" name="Subtitle 2"/>
          <p:cNvSpPr>
            <a:spLocks noGrp="1"/>
          </p:cNvSpPr>
          <p:nvPr>
            <p:ph type="subTitle" idx="1"/>
          </p:nvPr>
        </p:nvSpPr>
        <p:spPr>
          <a:xfrm>
            <a:off x="3200401" y="5257799"/>
            <a:ext cx="5457918" cy="618565"/>
          </a:xfrm>
        </p:spPr>
        <p:txBody>
          <a:bodyPr>
            <a:normAutofit/>
          </a:bodyPr>
          <a:lstStyle>
            <a:lvl1pPr marL="0" indent="0" algn="l">
              <a:spcBef>
                <a:spcPct val="0"/>
              </a:spcBef>
              <a:buNone/>
              <a:defRPr sz="1600">
                <a:solidFill>
                  <a:schemeClr val="tx2"/>
                </a:solidFill>
              </a:defRPr>
            </a:lvl1pPr>
            <a:lvl2pPr marL="457200" indent="0" algn="ctr">
              <a:spcBef>
                <a:spcPct val="0"/>
              </a:spcBef>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ga-IE" smtClean="0"/>
              <a:t>Click to edit Master subtitle style</a:t>
            </a:r>
            <a:endParaRPr dirty="0"/>
          </a:p>
        </p:txBody>
      </p:sp>
      <p:sp>
        <p:nvSpPr>
          <p:cNvPr id="4" name="Date Placeholder 3"/>
          <p:cNvSpPr>
            <a:spLocks noGrp="1"/>
          </p:cNvSpPr>
          <p:nvPr>
            <p:ph type="dt" sz="half" idx="10"/>
          </p:nvPr>
        </p:nvSpPr>
        <p:spPr>
          <a:xfrm>
            <a:off x="3276600" y="389965"/>
            <a:ext cx="5499847" cy="365125"/>
          </a:xfrm>
        </p:spPr>
        <p:txBody>
          <a:bodyPr/>
          <a:lstStyle>
            <a:lvl1pPr>
              <a:defRPr sz="2200" b="0" baseline="0">
                <a:solidFill>
                  <a:schemeClr val="bg1"/>
                </a:solidFill>
              </a:defRPr>
            </a:lvl1pPr>
          </a:lstStyle>
          <a:p>
            <a:fld id="{B1A24CD3-204F-4468-8EE4-28A6668D006A}" type="datetimeFigureOut">
              <a:rPr lang="en-US" smtClean="0"/>
              <a:t>06/11/2013</a:t>
            </a:fld>
            <a:endParaRPr lang="en-US"/>
          </a:p>
        </p:txBody>
      </p:sp>
      <p:sp>
        <p:nvSpPr>
          <p:cNvPr id="5" name="Footer Placeholder 4"/>
          <p:cNvSpPr>
            <a:spLocks noGrp="1"/>
          </p:cNvSpPr>
          <p:nvPr>
            <p:ph type="ftr" sz="quarter" idx="11"/>
          </p:nvPr>
        </p:nvSpPr>
        <p:spPr>
          <a:xfrm>
            <a:off x="3213847" y="6356350"/>
            <a:ext cx="4734112" cy="365125"/>
          </a:xfrm>
        </p:spPr>
        <p:txBody>
          <a:bodyPr/>
          <a:lstStyle/>
          <a:p>
            <a:endParaRPr lang="en-US"/>
          </a:p>
        </p:txBody>
      </p:sp>
      <p:sp>
        <p:nvSpPr>
          <p:cNvPr id="6" name="Slide Number Placeholder 5"/>
          <p:cNvSpPr>
            <a:spLocks noGrp="1"/>
          </p:cNvSpPr>
          <p:nvPr>
            <p:ph type="sldNum" sz="quarter" idx="12"/>
          </p:nvPr>
        </p:nvSpPr>
        <p:spPr>
          <a:xfrm>
            <a:off x="8265459" y="6356350"/>
            <a:ext cx="685800" cy="365125"/>
          </a:xfrm>
        </p:spPr>
        <p:txBody>
          <a:bodyPr vert="horz" lIns="91440" tIns="45720" rIns="91440" bIns="45720" rtlCol="0" anchor="ctr"/>
          <a:lstStyle>
            <a:lvl1pPr marL="0" algn="r" defTabSz="914400" rtl="0" eaLnBrk="1" latinLnBrk="0" hangingPunct="1">
              <a:defRPr sz="1100" b="1" kern="1200">
                <a:solidFill>
                  <a:schemeClr val="tx2">
                    <a:lumMod val="60000"/>
                    <a:lumOff val="40000"/>
                  </a:schemeClr>
                </a:solidFill>
                <a:latin typeface="+mn-lt"/>
                <a:ea typeface="+mn-ea"/>
                <a:cs typeface="+mn-cs"/>
              </a:defRPr>
            </a:lvl1pPr>
          </a:lstStyle>
          <a:p>
            <a:fld id="{57AF16DE-A0D5-4438-950F-5B1E159C2C28}" type="slidenum">
              <a:rPr lang="en-US" smtClean="0"/>
              <a:t>‹#›</a:t>
            </a:fld>
            <a:endParaRPr lang="en-US"/>
          </a:p>
        </p:txBody>
      </p:sp>
      <p:sp>
        <p:nvSpPr>
          <p:cNvPr id="9" name="Picture Placeholder 8"/>
          <p:cNvSpPr>
            <a:spLocks noGrp="1"/>
          </p:cNvSpPr>
          <p:nvPr>
            <p:ph type="pic" sz="quarter" idx="13"/>
          </p:nvPr>
        </p:nvSpPr>
        <p:spPr>
          <a:xfrm>
            <a:off x="3200400" y="2877671"/>
            <a:ext cx="5646867" cy="1280160"/>
          </a:xfrm>
        </p:spPr>
        <p:txBody>
          <a:bodyPr/>
          <a:lstStyle>
            <a:lvl1pPr>
              <a:buNone/>
              <a:defRPr/>
            </a:lvl1pPr>
          </a:lstStyle>
          <a:p>
            <a:r>
              <a:rPr lang="ga-IE" smtClean="0"/>
              <a:t>Drag picture to placeholder or click icon to add</a:t>
            </a:r>
            <a:endParaRPr/>
          </a:p>
        </p:txBody>
      </p:sp>
      <p:sp>
        <p:nvSpPr>
          <p:cNvPr id="10" name="Rectangle 9"/>
          <p:cNvSpPr/>
          <p:nvPr/>
        </p:nvSpPr>
        <p:spPr>
          <a:xfrm>
            <a:off x="268940" y="268288"/>
            <a:ext cx="182880" cy="3886853"/>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Content, and Picture">
    <p:spTree>
      <p:nvGrpSpPr>
        <p:cNvPr id="1" name=""/>
        <p:cNvGrpSpPr/>
        <p:nvPr/>
      </p:nvGrpSpPr>
      <p:grpSpPr>
        <a:xfrm>
          <a:off x="0" y="0"/>
          <a:ext cx="0" cy="0"/>
          <a:chOff x="0" y="0"/>
          <a:chExt cx="0" cy="0"/>
        </a:xfrm>
      </p:grpSpPr>
      <p:sp>
        <p:nvSpPr>
          <p:cNvPr id="7" name="Rectangle 6"/>
          <p:cNvSpPr/>
          <p:nvPr/>
        </p:nvSpPr>
        <p:spPr>
          <a:xfrm>
            <a:off x="269875" y="268288"/>
            <a:ext cx="1645920"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2178423" y="914400"/>
            <a:ext cx="6508377" cy="1143000"/>
          </a:xfrm>
        </p:spPr>
        <p:txBody>
          <a:bodyPr/>
          <a:lstStyle/>
          <a:p>
            <a:r>
              <a:rPr lang="ga-IE" smtClean="0"/>
              <a:t>Click to edit Master title style</a:t>
            </a:r>
            <a:endParaRPr/>
          </a:p>
        </p:txBody>
      </p:sp>
      <p:sp>
        <p:nvSpPr>
          <p:cNvPr id="3" name="Content Placeholder 2"/>
          <p:cNvSpPr>
            <a:spLocks noGrp="1"/>
          </p:cNvSpPr>
          <p:nvPr>
            <p:ph idx="1"/>
          </p:nvPr>
        </p:nvSpPr>
        <p:spPr>
          <a:xfrm>
            <a:off x="2178423" y="2209800"/>
            <a:ext cx="6508377" cy="3916363"/>
          </a:xfrm>
        </p:spPr>
        <p:txBody>
          <a:bodyPr/>
          <a:lstStyle>
            <a:lvl5pPr>
              <a:defRPr/>
            </a:lvl5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Date Placeholder 3"/>
          <p:cNvSpPr>
            <a:spLocks noGrp="1"/>
          </p:cNvSpPr>
          <p:nvPr>
            <p:ph type="dt" sz="half" idx="10"/>
          </p:nvPr>
        </p:nvSpPr>
        <p:spPr>
          <a:xfrm>
            <a:off x="7212106" y="6356350"/>
            <a:ext cx="1752600" cy="365125"/>
          </a:xfrm>
        </p:spPr>
        <p:txBody>
          <a:bodyPr/>
          <a:lstStyle/>
          <a:p>
            <a:fld id="{B1A24CD3-204F-4468-8EE4-28A6668D006A}" type="datetimeFigureOut">
              <a:rPr lang="en-US" smtClean="0"/>
              <a:t>06/11/2013</a:t>
            </a:fld>
            <a:endParaRPr lang="en-US"/>
          </a:p>
        </p:txBody>
      </p:sp>
      <p:sp>
        <p:nvSpPr>
          <p:cNvPr id="5" name="Footer Placeholder 4"/>
          <p:cNvSpPr>
            <a:spLocks noGrp="1"/>
          </p:cNvSpPr>
          <p:nvPr>
            <p:ph type="ftr" sz="quarter" idx="11"/>
          </p:nvPr>
        </p:nvSpPr>
        <p:spPr>
          <a:xfrm>
            <a:off x="2178423" y="6356350"/>
            <a:ext cx="4926852" cy="365125"/>
          </a:xfrm>
        </p:spPr>
        <p:txBody>
          <a:bodyPr/>
          <a:lstStyle/>
          <a:p>
            <a:endParaRPr lang="en-US"/>
          </a:p>
        </p:txBody>
      </p:sp>
      <p:sp>
        <p:nvSpPr>
          <p:cNvPr id="6" name="Slide Number Placeholder 5"/>
          <p:cNvSpPr>
            <a:spLocks noGrp="1"/>
          </p:cNvSpPr>
          <p:nvPr>
            <p:ph type="sldNum" sz="quarter" idx="12"/>
          </p:nvPr>
        </p:nvSpPr>
        <p:spPr>
          <a:xfrm>
            <a:off x="331694" y="361016"/>
            <a:ext cx="506506" cy="365125"/>
          </a:xfrm>
        </p:spPr>
        <p:txBody>
          <a:bodyPr/>
          <a:lstStyle/>
          <a:p>
            <a:fld id="{57AF16DE-A0D5-4438-950F-5B1E159C2C28}" type="slidenum">
              <a:rPr lang="en-US" smtClean="0"/>
              <a:t>‹#›</a:t>
            </a:fld>
            <a:endParaRPr lang="en-US"/>
          </a:p>
        </p:txBody>
      </p:sp>
      <p:sp>
        <p:nvSpPr>
          <p:cNvPr id="9" name="Picture Placeholder 8"/>
          <p:cNvSpPr>
            <a:spLocks noGrp="1"/>
          </p:cNvSpPr>
          <p:nvPr>
            <p:ph type="pic" sz="quarter" idx="13"/>
          </p:nvPr>
        </p:nvSpPr>
        <p:spPr>
          <a:xfrm>
            <a:off x="269875" y="1976718"/>
            <a:ext cx="1645920" cy="4625788"/>
          </a:xfrm>
        </p:spPr>
        <p:txBody>
          <a:bodyPr/>
          <a:lstStyle>
            <a:lvl1pPr>
              <a:buNone/>
              <a:defRPr/>
            </a:lvl1pPr>
          </a:lstStyle>
          <a:p>
            <a:r>
              <a:rPr lang="ga-IE" smtClean="0"/>
              <a:t>Drag picture to placeholder or click icon to add</a:t>
            </a:r>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7" name="Rectangle 6"/>
          <p:cNvSpPr/>
          <p:nvPr/>
        </p:nvSpPr>
        <p:spPr>
          <a:xfrm>
            <a:off x="7758952" y="268288"/>
            <a:ext cx="1099073" cy="6350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2209801" y="3429000"/>
            <a:ext cx="4966446" cy="1398494"/>
          </a:xfrm>
        </p:spPr>
        <p:txBody>
          <a:bodyPr anchor="b" anchorCtr="0"/>
          <a:lstStyle>
            <a:lvl1pPr algn="r">
              <a:defRPr sz="4600" b="0" cap="none" baseline="0"/>
            </a:lvl1pPr>
          </a:lstStyle>
          <a:p>
            <a:r>
              <a:rPr lang="ga-IE" smtClean="0"/>
              <a:t>Click to edit Master title style</a:t>
            </a:r>
            <a:endParaRPr/>
          </a:p>
        </p:txBody>
      </p:sp>
      <p:sp>
        <p:nvSpPr>
          <p:cNvPr id="3" name="Text Placeholder 2"/>
          <p:cNvSpPr>
            <a:spLocks noGrp="1"/>
          </p:cNvSpPr>
          <p:nvPr>
            <p:ph type="body" idx="1"/>
          </p:nvPr>
        </p:nvSpPr>
        <p:spPr>
          <a:xfrm>
            <a:off x="2209801" y="4824414"/>
            <a:ext cx="4966446" cy="1320800"/>
          </a:xfrm>
        </p:spPr>
        <p:txBody>
          <a:bodyPr anchor="t" anchorCtr="0">
            <a:normAutofit/>
          </a:bodyPr>
          <a:lstStyle>
            <a:lvl1pPr marL="0" indent="0" algn="r">
              <a:spcBef>
                <a:spcPts val="0"/>
              </a:spcBef>
              <a:buNone/>
              <a:defRPr sz="16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ga-IE" smtClean="0"/>
              <a:t>Click to edit Master text styles</a:t>
            </a:r>
          </a:p>
        </p:txBody>
      </p:sp>
      <p:sp>
        <p:nvSpPr>
          <p:cNvPr id="4" name="Date Placeholder 3"/>
          <p:cNvSpPr>
            <a:spLocks noGrp="1"/>
          </p:cNvSpPr>
          <p:nvPr>
            <p:ph type="dt" sz="half" idx="10"/>
          </p:nvPr>
        </p:nvSpPr>
        <p:spPr>
          <a:xfrm>
            <a:off x="5562600" y="6356350"/>
            <a:ext cx="1622612" cy="365125"/>
          </a:xfrm>
        </p:spPr>
        <p:txBody>
          <a:bodyPr/>
          <a:lstStyle/>
          <a:p>
            <a:fld id="{B1A24CD3-204F-4468-8EE4-28A6668D006A}" type="datetimeFigureOut">
              <a:rPr lang="en-US" smtClean="0"/>
              <a:t>06/11/2013</a:t>
            </a:fld>
            <a:endParaRPr lang="en-US"/>
          </a:p>
        </p:txBody>
      </p:sp>
      <p:sp>
        <p:nvSpPr>
          <p:cNvPr id="5" name="Footer Placeholder 4"/>
          <p:cNvSpPr>
            <a:spLocks noGrp="1"/>
          </p:cNvSpPr>
          <p:nvPr>
            <p:ph type="ftr" sz="quarter" idx="11"/>
          </p:nvPr>
        </p:nvSpPr>
        <p:spPr>
          <a:xfrm>
            <a:off x="174812" y="6356350"/>
            <a:ext cx="5311588" cy="365125"/>
          </a:xfrm>
        </p:spPr>
        <p:txBody>
          <a:bodyPr/>
          <a:lstStyle/>
          <a:p>
            <a:endParaRPr lang="en-US"/>
          </a:p>
        </p:txBody>
      </p:sp>
      <p:sp>
        <p:nvSpPr>
          <p:cNvPr id="6" name="Slide Number Placeholder 5"/>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Section with Picture">
    <p:spTree>
      <p:nvGrpSpPr>
        <p:cNvPr id="1" name=""/>
        <p:cNvGrpSpPr/>
        <p:nvPr/>
      </p:nvGrpSpPr>
      <p:grpSpPr>
        <a:xfrm>
          <a:off x="0" y="0"/>
          <a:ext cx="0" cy="0"/>
          <a:chOff x="0" y="0"/>
          <a:chExt cx="0" cy="0"/>
        </a:xfrm>
      </p:grpSpPr>
      <p:sp>
        <p:nvSpPr>
          <p:cNvPr id="7" name="Rectangle 6"/>
          <p:cNvSpPr/>
          <p:nvPr/>
        </p:nvSpPr>
        <p:spPr>
          <a:xfrm>
            <a:off x="269875" y="4773706"/>
            <a:ext cx="2971800" cy="184458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3720354" y="3429001"/>
            <a:ext cx="4966446" cy="1398494"/>
          </a:xfrm>
        </p:spPr>
        <p:txBody>
          <a:bodyPr anchor="b" anchorCtr="0"/>
          <a:lstStyle>
            <a:lvl1pPr algn="r">
              <a:defRPr sz="4600" b="0" cap="none" baseline="0"/>
            </a:lvl1pPr>
          </a:lstStyle>
          <a:p>
            <a:r>
              <a:rPr lang="ga-IE" smtClean="0"/>
              <a:t>Click to edit Master title style</a:t>
            </a:r>
            <a:endParaRPr/>
          </a:p>
        </p:txBody>
      </p:sp>
      <p:sp>
        <p:nvSpPr>
          <p:cNvPr id="3" name="Text Placeholder 2"/>
          <p:cNvSpPr>
            <a:spLocks noGrp="1"/>
          </p:cNvSpPr>
          <p:nvPr>
            <p:ph type="body" idx="1"/>
          </p:nvPr>
        </p:nvSpPr>
        <p:spPr>
          <a:xfrm>
            <a:off x="3720354" y="4824414"/>
            <a:ext cx="4966446" cy="1320800"/>
          </a:xfrm>
        </p:spPr>
        <p:txBody>
          <a:bodyPr anchor="t" anchorCtr="0">
            <a:normAutofit/>
          </a:bodyPr>
          <a:lstStyle>
            <a:lvl1pPr marL="0" indent="0" algn="r">
              <a:spcBef>
                <a:spcPts val="0"/>
              </a:spcBef>
              <a:buNone/>
              <a:defRPr sz="16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ga-IE" smtClean="0"/>
              <a:t>Click to edit Master text styles</a:t>
            </a:r>
          </a:p>
        </p:txBody>
      </p:sp>
      <p:sp>
        <p:nvSpPr>
          <p:cNvPr id="6" name="Slide Number Placeholder 5"/>
          <p:cNvSpPr>
            <a:spLocks noGrp="1"/>
          </p:cNvSpPr>
          <p:nvPr>
            <p:ph type="sldNum" sz="quarter" idx="12"/>
          </p:nvPr>
        </p:nvSpPr>
        <p:spPr>
          <a:xfrm>
            <a:off x="351212" y="6104965"/>
            <a:ext cx="506506" cy="365125"/>
          </a:xfrm>
        </p:spPr>
        <p:txBody>
          <a:bodyPr/>
          <a:lstStyle/>
          <a:p>
            <a:fld id="{57AF16DE-A0D5-4438-950F-5B1E159C2C28}" type="slidenum">
              <a:rPr lang="en-US" smtClean="0"/>
              <a:t>‹#›</a:t>
            </a:fld>
            <a:endParaRPr lang="en-US"/>
          </a:p>
        </p:txBody>
      </p:sp>
      <p:sp>
        <p:nvSpPr>
          <p:cNvPr id="9" name="Picture Placeholder 8"/>
          <p:cNvSpPr>
            <a:spLocks noGrp="1"/>
          </p:cNvSpPr>
          <p:nvPr>
            <p:ph type="pic" sz="quarter" idx="13"/>
          </p:nvPr>
        </p:nvSpPr>
        <p:spPr>
          <a:xfrm>
            <a:off x="269874" y="268288"/>
            <a:ext cx="2971800" cy="4438650"/>
          </a:xfrm>
        </p:spPr>
        <p:txBody>
          <a:bodyPr/>
          <a:lstStyle>
            <a:lvl1pPr>
              <a:buNone/>
              <a:defRPr/>
            </a:lvl1pPr>
          </a:lstStyle>
          <a:p>
            <a:r>
              <a:rPr lang="ga-IE" smtClean="0"/>
              <a:t>Drag picture to placeholder or click icon to add</a:t>
            </a:r>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Rectangle 7"/>
          <p:cNvSpPr/>
          <p:nvPr/>
        </p:nvSpPr>
        <p:spPr>
          <a:xfrm>
            <a:off x="8148918" y="268288"/>
            <a:ext cx="718073"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14400"/>
            <a:ext cx="7391401" cy="1143000"/>
          </a:xfrm>
        </p:spPr>
        <p:txBody>
          <a:bodyPr/>
          <a:lstStyle/>
          <a:p>
            <a:r>
              <a:rPr lang="ga-IE" smtClean="0"/>
              <a:t>Click to edit Master title style</a:t>
            </a:r>
            <a:endParaRPr/>
          </a:p>
        </p:txBody>
      </p:sp>
      <p:sp>
        <p:nvSpPr>
          <p:cNvPr id="3" name="Content Placeholder 2"/>
          <p:cNvSpPr>
            <a:spLocks noGrp="1"/>
          </p:cNvSpPr>
          <p:nvPr>
            <p:ph sz="half" idx="1"/>
          </p:nvPr>
        </p:nvSpPr>
        <p:spPr>
          <a:xfrm>
            <a:off x="457200" y="2214563"/>
            <a:ext cx="3566160" cy="391160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Content Placeholder 3"/>
          <p:cNvSpPr>
            <a:spLocks noGrp="1"/>
          </p:cNvSpPr>
          <p:nvPr>
            <p:ph sz="half" idx="2"/>
          </p:nvPr>
        </p:nvSpPr>
        <p:spPr>
          <a:xfrm>
            <a:off x="4282440" y="2214563"/>
            <a:ext cx="3566160" cy="391160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5" name="Date Placeholder 4"/>
          <p:cNvSpPr>
            <a:spLocks noGrp="1"/>
          </p:cNvSpPr>
          <p:nvPr>
            <p:ph type="dt" sz="half" idx="10"/>
          </p:nvPr>
        </p:nvSpPr>
        <p:spPr/>
        <p:txBody>
          <a:bodyPr/>
          <a:lstStyle/>
          <a:p>
            <a:fld id="{B1A24CD3-204F-4468-8EE4-28A6668D006A}" type="datetimeFigureOut">
              <a:rPr lang="en-US" smtClean="0"/>
              <a:t>06/11/2013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Rectangle 9"/>
          <p:cNvSpPr/>
          <p:nvPr/>
        </p:nvSpPr>
        <p:spPr>
          <a:xfrm>
            <a:off x="8148918" y="268288"/>
            <a:ext cx="718073"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14400"/>
            <a:ext cx="7388352" cy="1143000"/>
          </a:xfrm>
        </p:spPr>
        <p:txBody>
          <a:bodyPr/>
          <a:lstStyle>
            <a:lvl1pPr>
              <a:defRPr/>
            </a:lvl1pPr>
          </a:lstStyle>
          <a:p>
            <a:r>
              <a:rPr lang="ga-IE" smtClean="0"/>
              <a:t>Click to edit Master title style</a:t>
            </a:r>
            <a:endParaRPr/>
          </a:p>
        </p:txBody>
      </p:sp>
      <p:sp>
        <p:nvSpPr>
          <p:cNvPr id="3" name="Text Placeholder 2"/>
          <p:cNvSpPr>
            <a:spLocks noGrp="1"/>
          </p:cNvSpPr>
          <p:nvPr>
            <p:ph type="body" idx="1"/>
          </p:nvPr>
        </p:nvSpPr>
        <p:spPr>
          <a:xfrm>
            <a:off x="457200" y="2054132"/>
            <a:ext cx="3566160" cy="639762"/>
          </a:xfrm>
        </p:spPr>
        <p:txBody>
          <a:bodyPr anchor="b">
            <a:noAutofit/>
          </a:bodyPr>
          <a:lstStyle>
            <a:lvl1pPr marL="0" indent="0" algn="ctr">
              <a:spcBef>
                <a:spcPct val="0"/>
              </a:spcBef>
              <a:buNone/>
              <a:defRPr sz="20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ga-IE" smtClean="0"/>
              <a:t>Click to edit Master text styles</a:t>
            </a:r>
          </a:p>
        </p:txBody>
      </p:sp>
      <p:sp>
        <p:nvSpPr>
          <p:cNvPr id="4" name="Content Placeholder 3"/>
          <p:cNvSpPr>
            <a:spLocks noGrp="1"/>
          </p:cNvSpPr>
          <p:nvPr>
            <p:ph sz="half" idx="2"/>
          </p:nvPr>
        </p:nvSpPr>
        <p:spPr>
          <a:xfrm>
            <a:off x="457200" y="2689411"/>
            <a:ext cx="3566160" cy="3436751"/>
          </a:xfrm>
        </p:spPr>
        <p:txBody>
          <a:bodyPr>
            <a:normAutofit/>
          </a:bodyPr>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5" name="Text Placeholder 4"/>
          <p:cNvSpPr>
            <a:spLocks noGrp="1"/>
          </p:cNvSpPr>
          <p:nvPr>
            <p:ph type="body" sz="quarter" idx="3"/>
          </p:nvPr>
        </p:nvSpPr>
        <p:spPr>
          <a:xfrm>
            <a:off x="4279391" y="2054132"/>
            <a:ext cx="3566160" cy="639762"/>
          </a:xfrm>
        </p:spPr>
        <p:txBody>
          <a:bodyPr anchor="b">
            <a:noAutofit/>
          </a:bodyPr>
          <a:lstStyle>
            <a:lvl1pPr marL="0" indent="0" algn="ctr">
              <a:spcBef>
                <a:spcPct val="0"/>
              </a:spcBef>
              <a:buNone/>
              <a:defRPr sz="20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ga-IE" smtClean="0"/>
              <a:t>Click to edit Master text styles</a:t>
            </a:r>
          </a:p>
        </p:txBody>
      </p:sp>
      <p:sp>
        <p:nvSpPr>
          <p:cNvPr id="6" name="Content Placeholder 5"/>
          <p:cNvSpPr>
            <a:spLocks noGrp="1"/>
          </p:cNvSpPr>
          <p:nvPr>
            <p:ph sz="quarter" idx="4"/>
          </p:nvPr>
        </p:nvSpPr>
        <p:spPr>
          <a:xfrm>
            <a:off x="4279391" y="2689411"/>
            <a:ext cx="3566160" cy="3436751"/>
          </a:xfrm>
        </p:spPr>
        <p:txBody>
          <a:bodyPr>
            <a:normAutofit/>
          </a:bodyPr>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7" name="Date Placeholder 6"/>
          <p:cNvSpPr>
            <a:spLocks noGrp="1"/>
          </p:cNvSpPr>
          <p:nvPr>
            <p:ph type="dt" sz="half" idx="10"/>
          </p:nvPr>
        </p:nvSpPr>
        <p:spPr/>
        <p:txBody>
          <a:bodyPr/>
          <a:lstStyle/>
          <a:p>
            <a:fld id="{B1A24CD3-204F-4468-8EE4-28A6668D006A}" type="datetimeFigureOut">
              <a:rPr lang="en-US" smtClean="0"/>
              <a:t>06/11/2013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2 Content, Top and Bottom">
    <p:spTree>
      <p:nvGrpSpPr>
        <p:cNvPr id="1" name=""/>
        <p:cNvGrpSpPr/>
        <p:nvPr/>
      </p:nvGrpSpPr>
      <p:grpSpPr>
        <a:xfrm>
          <a:off x="0" y="0"/>
          <a:ext cx="0" cy="0"/>
          <a:chOff x="0" y="0"/>
          <a:chExt cx="0" cy="0"/>
        </a:xfrm>
      </p:grpSpPr>
      <p:sp>
        <p:nvSpPr>
          <p:cNvPr id="8" name="Rectangle 7"/>
          <p:cNvSpPr/>
          <p:nvPr/>
        </p:nvSpPr>
        <p:spPr>
          <a:xfrm>
            <a:off x="8148918" y="268288"/>
            <a:ext cx="718073"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14400"/>
            <a:ext cx="7391401" cy="1143000"/>
          </a:xfrm>
        </p:spPr>
        <p:txBody>
          <a:bodyPr/>
          <a:lstStyle/>
          <a:p>
            <a:r>
              <a:rPr lang="ga-IE" smtClean="0"/>
              <a:t>Click to edit Master title style</a:t>
            </a:r>
            <a:endParaRPr/>
          </a:p>
        </p:txBody>
      </p:sp>
      <p:sp>
        <p:nvSpPr>
          <p:cNvPr id="3" name="Content Placeholder 2"/>
          <p:cNvSpPr>
            <a:spLocks noGrp="1"/>
          </p:cNvSpPr>
          <p:nvPr>
            <p:ph sz="half" idx="1"/>
          </p:nvPr>
        </p:nvSpPr>
        <p:spPr>
          <a:xfrm>
            <a:off x="457199" y="2214562"/>
            <a:ext cx="7396163"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5" name="Date Placeholder 4"/>
          <p:cNvSpPr>
            <a:spLocks noGrp="1"/>
          </p:cNvSpPr>
          <p:nvPr>
            <p:ph type="dt" sz="half" idx="10"/>
          </p:nvPr>
        </p:nvSpPr>
        <p:spPr/>
        <p:txBody>
          <a:bodyPr/>
          <a:lstStyle/>
          <a:p>
            <a:fld id="{B1A24CD3-204F-4468-8EE4-28A6668D006A}" type="datetimeFigureOut">
              <a:rPr lang="en-US" smtClean="0"/>
              <a:t>06/11/2013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t>‹#›</a:t>
            </a:fld>
            <a:endParaRPr lang="en-US"/>
          </a:p>
        </p:txBody>
      </p:sp>
      <p:sp>
        <p:nvSpPr>
          <p:cNvPr id="9" name="Content Placeholder 2"/>
          <p:cNvSpPr>
            <a:spLocks noGrp="1"/>
          </p:cNvSpPr>
          <p:nvPr>
            <p:ph sz="half" idx="13"/>
          </p:nvPr>
        </p:nvSpPr>
        <p:spPr>
          <a:xfrm>
            <a:off x="457199" y="4224973"/>
            <a:ext cx="7396163"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20" Type="http://schemas.openxmlformats.org/officeDocument/2006/relationships/theme" Target="../theme/theme1.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slideLayout" Target="../slideLayouts/slideLayout15.xml"/><Relationship Id="rId16" Type="http://schemas.openxmlformats.org/officeDocument/2006/relationships/slideLayout" Target="../slideLayouts/slideLayout16.xml"/><Relationship Id="rId17" Type="http://schemas.openxmlformats.org/officeDocument/2006/relationships/slideLayout" Target="../slideLayouts/slideLayout17.xml"/><Relationship Id="rId18" Type="http://schemas.openxmlformats.org/officeDocument/2006/relationships/slideLayout" Target="../slideLayouts/slideLayout18.xml"/><Relationship Id="rId19" Type="http://schemas.openxmlformats.org/officeDocument/2006/relationships/slideLayout" Target="../slideLayouts/slideLayout19.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199" y="914400"/>
            <a:ext cx="6508377" cy="1143000"/>
          </a:xfrm>
          <a:prstGeom prst="rect">
            <a:avLst/>
          </a:prstGeom>
        </p:spPr>
        <p:txBody>
          <a:bodyPr vert="horz" lIns="91440" tIns="45720" rIns="91440" bIns="45720" rtlCol="0" anchor="b" anchorCtr="0">
            <a:noAutofit/>
          </a:bodyPr>
          <a:lstStyle/>
          <a:p>
            <a:r>
              <a:rPr lang="ga-IE" smtClean="0"/>
              <a:t>Click to edit Master title style</a:t>
            </a:r>
            <a:endParaRPr/>
          </a:p>
        </p:txBody>
      </p:sp>
      <p:sp>
        <p:nvSpPr>
          <p:cNvPr id="3" name="Text Placeholder 2"/>
          <p:cNvSpPr>
            <a:spLocks noGrp="1"/>
          </p:cNvSpPr>
          <p:nvPr>
            <p:ph type="body" idx="1"/>
          </p:nvPr>
        </p:nvSpPr>
        <p:spPr>
          <a:xfrm>
            <a:off x="457199" y="2209800"/>
            <a:ext cx="6508377" cy="3916363"/>
          </a:xfrm>
          <a:prstGeom prst="rect">
            <a:avLst/>
          </a:prstGeom>
        </p:spPr>
        <p:txBody>
          <a:bodyPr vert="horz" lIns="91440" tIns="45720" rIns="91440" bIns="45720" rtlCol="0">
            <a:normAutofit/>
          </a:body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Date Placeholder 3"/>
          <p:cNvSpPr>
            <a:spLocks noGrp="1"/>
          </p:cNvSpPr>
          <p:nvPr>
            <p:ph type="dt" sz="half" idx="2"/>
          </p:nvPr>
        </p:nvSpPr>
        <p:spPr>
          <a:xfrm>
            <a:off x="7198659" y="6356350"/>
            <a:ext cx="1752600" cy="365125"/>
          </a:xfrm>
          <a:prstGeom prst="rect">
            <a:avLst/>
          </a:prstGeom>
        </p:spPr>
        <p:txBody>
          <a:bodyPr vert="horz" lIns="91440" tIns="45720" rIns="91440" bIns="45720" rtlCol="0" anchor="ctr"/>
          <a:lstStyle>
            <a:lvl1pPr algn="r">
              <a:defRPr sz="1100" b="1">
                <a:solidFill>
                  <a:schemeClr val="tx2">
                    <a:lumMod val="60000"/>
                    <a:lumOff val="40000"/>
                  </a:schemeClr>
                </a:solidFill>
              </a:defRPr>
            </a:lvl1pPr>
          </a:lstStyle>
          <a:p>
            <a:fld id="{B1A24CD3-204F-4468-8EE4-28A6668D006A}" type="datetimeFigureOut">
              <a:rPr lang="en-US" smtClean="0"/>
              <a:t>06/11/2013</a:t>
            </a:fld>
            <a:endParaRPr lang="en-US"/>
          </a:p>
        </p:txBody>
      </p:sp>
      <p:sp>
        <p:nvSpPr>
          <p:cNvPr id="5" name="Footer Placeholder 4"/>
          <p:cNvSpPr>
            <a:spLocks noGrp="1"/>
          </p:cNvSpPr>
          <p:nvPr>
            <p:ph type="ftr" sz="quarter" idx="3"/>
          </p:nvPr>
        </p:nvSpPr>
        <p:spPr>
          <a:xfrm>
            <a:off x="174812" y="6356350"/>
            <a:ext cx="6007100" cy="365125"/>
          </a:xfrm>
          <a:prstGeom prst="rect">
            <a:avLst/>
          </a:prstGeom>
        </p:spPr>
        <p:txBody>
          <a:bodyPr vert="horz" lIns="91440" tIns="45720" rIns="91440" bIns="45720" rtlCol="0" anchor="ctr"/>
          <a:lstStyle>
            <a:lvl1pPr algn="l">
              <a:defRPr sz="1100" b="1">
                <a:solidFill>
                  <a:schemeClr val="tx2">
                    <a:lumMod val="60000"/>
                    <a:lumOff val="40000"/>
                  </a:schemeClr>
                </a:solidFill>
              </a:defRPr>
            </a:lvl1pPr>
          </a:lstStyle>
          <a:p>
            <a:endParaRPr lang="en-US"/>
          </a:p>
        </p:txBody>
      </p:sp>
      <p:sp>
        <p:nvSpPr>
          <p:cNvPr id="6" name="Slide Number Placeholder 5"/>
          <p:cNvSpPr>
            <a:spLocks noGrp="1"/>
          </p:cNvSpPr>
          <p:nvPr>
            <p:ph type="sldNum" sz="quarter" idx="4"/>
          </p:nvPr>
        </p:nvSpPr>
        <p:spPr>
          <a:xfrm>
            <a:off x="8256494" y="361016"/>
            <a:ext cx="506506" cy="365125"/>
          </a:xfrm>
          <a:prstGeom prst="rect">
            <a:avLst/>
          </a:prstGeom>
        </p:spPr>
        <p:txBody>
          <a:bodyPr vert="horz" lIns="91440" tIns="45720" rIns="91440" bIns="45720" rtlCol="0" anchor="ctr"/>
          <a:lstStyle>
            <a:lvl1pPr algn="r">
              <a:defRPr sz="2200" b="1">
                <a:solidFill>
                  <a:schemeClr val="bg1"/>
                </a:solidFill>
              </a:defRPr>
            </a:lvl1pPr>
          </a:lstStyle>
          <a:p>
            <a:fld id="{57AF16DE-A0D5-4438-950F-5B1E159C2C28}"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 id="2147483678" r:id="rId18"/>
    <p:sldLayoutId id="2147483679" r:id="rId19"/>
  </p:sldLayoutIdLst>
  <p:txStyles>
    <p:titleStyle>
      <a:lvl1pPr algn="l" defTabSz="914400" rtl="0" eaLnBrk="1" latinLnBrk="0" hangingPunct="1">
        <a:spcBef>
          <a:spcPct val="0"/>
        </a:spcBef>
        <a:buNone/>
        <a:defRPr sz="3600" kern="1200">
          <a:solidFill>
            <a:schemeClr val="accent1"/>
          </a:solidFill>
          <a:latin typeface="+mj-lt"/>
          <a:ea typeface="+mj-ea"/>
          <a:cs typeface="+mj-cs"/>
        </a:defRPr>
      </a:lvl1pPr>
    </p:titleStyle>
    <p:bodyStyle>
      <a:lvl1pPr marL="228600" indent="-228600" algn="l" defTabSz="914400" rtl="0" eaLnBrk="1" latinLnBrk="0" hangingPunct="1">
        <a:spcBef>
          <a:spcPts val="1800"/>
        </a:spcBef>
        <a:buClr>
          <a:schemeClr val="accent1"/>
        </a:buClr>
        <a:buSzPct val="100000"/>
        <a:buFont typeface="Wingdings 2" pitchFamily="18" charset="2"/>
        <a:buChar char="¡"/>
        <a:defRPr sz="2000" kern="1200">
          <a:solidFill>
            <a:schemeClr val="tx2"/>
          </a:solidFill>
          <a:latin typeface="+mn-lt"/>
          <a:ea typeface="+mn-ea"/>
          <a:cs typeface="+mn-cs"/>
        </a:defRPr>
      </a:lvl1pPr>
      <a:lvl2pPr marL="457200" indent="-228600" algn="l" defTabSz="914400" rtl="0" eaLnBrk="1" latinLnBrk="0" hangingPunct="1">
        <a:spcBef>
          <a:spcPts val="600"/>
        </a:spcBef>
        <a:buClr>
          <a:schemeClr val="accent1">
            <a:lumMod val="50000"/>
          </a:schemeClr>
        </a:buClr>
        <a:buSzPct val="100000"/>
        <a:buFont typeface="Wingdings 2" pitchFamily="18" charset="2"/>
        <a:buChar char="¡"/>
        <a:defRPr sz="1800" kern="1200">
          <a:solidFill>
            <a:schemeClr val="tx2"/>
          </a:solidFill>
          <a:latin typeface="+mn-lt"/>
          <a:ea typeface="+mn-ea"/>
          <a:cs typeface="+mn-cs"/>
        </a:defRPr>
      </a:lvl2pPr>
      <a:lvl3pPr marL="685800" indent="-228600" algn="l" defTabSz="914400" rtl="0" eaLnBrk="1" latinLnBrk="0" hangingPunct="1">
        <a:spcBef>
          <a:spcPts val="600"/>
        </a:spcBef>
        <a:buClr>
          <a:schemeClr val="accent1"/>
        </a:buClr>
        <a:buSzPct val="100000"/>
        <a:buFont typeface="Wingdings 2" pitchFamily="18" charset="2"/>
        <a:buChar char="¡"/>
        <a:defRPr sz="1800" kern="1200">
          <a:solidFill>
            <a:schemeClr val="tx2"/>
          </a:solidFill>
          <a:latin typeface="+mn-lt"/>
          <a:ea typeface="+mn-ea"/>
          <a:cs typeface="+mn-cs"/>
        </a:defRPr>
      </a:lvl3pPr>
      <a:lvl4pPr marL="914400" indent="-228600" algn="l" defTabSz="914400" rtl="0" eaLnBrk="1" latinLnBrk="0" hangingPunct="1">
        <a:spcBef>
          <a:spcPts val="600"/>
        </a:spcBef>
        <a:buClr>
          <a:schemeClr val="accent1">
            <a:lumMod val="50000"/>
          </a:schemeClr>
        </a:buClr>
        <a:buSzPct val="100000"/>
        <a:buFont typeface="Wingdings 2" pitchFamily="18" charset="2"/>
        <a:buChar char="¡"/>
        <a:defRPr sz="1800" kern="1200">
          <a:solidFill>
            <a:schemeClr val="tx2"/>
          </a:solidFill>
          <a:latin typeface="+mn-lt"/>
          <a:ea typeface="+mn-ea"/>
          <a:cs typeface="+mn-cs"/>
        </a:defRPr>
      </a:lvl4pPr>
      <a:lvl5pPr marL="1143000" indent="-228600" algn="l" defTabSz="914400" rtl="0" eaLnBrk="1" latinLnBrk="0" hangingPunct="1">
        <a:spcBef>
          <a:spcPts val="600"/>
        </a:spcBef>
        <a:buClr>
          <a:schemeClr val="accent1"/>
        </a:buClr>
        <a:buSzPct val="100000"/>
        <a:buFont typeface="Wingdings 2" pitchFamily="18" charset="2"/>
        <a:buChar char="¡"/>
        <a:defRPr sz="1800" kern="1200">
          <a:solidFill>
            <a:schemeClr val="tx2"/>
          </a:solidFill>
          <a:latin typeface="+mn-lt"/>
          <a:ea typeface="+mn-ea"/>
          <a:cs typeface="+mn-cs"/>
        </a:defRPr>
      </a:lvl5pPr>
      <a:lvl6pPr marL="1377950" indent="-228600" algn="l" defTabSz="914400" rtl="0" eaLnBrk="1" latinLnBrk="0" hangingPunct="1">
        <a:spcBef>
          <a:spcPct val="20000"/>
        </a:spcBef>
        <a:buClr>
          <a:schemeClr val="accent1">
            <a:lumMod val="50000"/>
          </a:schemeClr>
        </a:buClr>
        <a:buFont typeface="Wingdings 2" pitchFamily="18" charset="2"/>
        <a:buChar char=""/>
        <a:defRPr lang="en-US" sz="1800" kern="1200" dirty="0" smtClean="0">
          <a:solidFill>
            <a:schemeClr val="tx2"/>
          </a:solidFill>
          <a:latin typeface="+mn-lt"/>
          <a:ea typeface="+mn-ea"/>
          <a:cs typeface="+mn-cs"/>
        </a:defRPr>
      </a:lvl6pPr>
      <a:lvl7pPr marL="1603375" indent="-228600" algn="l" defTabSz="914400" rtl="0" eaLnBrk="1" latinLnBrk="0" hangingPunct="1">
        <a:spcBef>
          <a:spcPct val="20000"/>
        </a:spcBef>
        <a:buClr>
          <a:schemeClr val="accent1"/>
        </a:buClr>
        <a:buFont typeface="Wingdings 2" pitchFamily="18" charset="2"/>
        <a:buChar char=""/>
        <a:defRPr lang="en-US" sz="1800" kern="1200" dirty="0" smtClean="0">
          <a:solidFill>
            <a:schemeClr val="tx2"/>
          </a:solidFill>
          <a:latin typeface="+mn-lt"/>
          <a:ea typeface="+mn-ea"/>
          <a:cs typeface="+mn-cs"/>
        </a:defRPr>
      </a:lvl7pPr>
      <a:lvl8pPr marL="1830388" indent="-228600" algn="l" defTabSz="914400" rtl="0" eaLnBrk="1" latinLnBrk="0" hangingPunct="1">
        <a:spcBef>
          <a:spcPct val="20000"/>
        </a:spcBef>
        <a:buClr>
          <a:schemeClr val="accent1">
            <a:lumMod val="50000"/>
          </a:schemeClr>
        </a:buClr>
        <a:buFont typeface="Wingdings 2" pitchFamily="18" charset="2"/>
        <a:buChar char=""/>
        <a:defRPr lang="en-US" sz="1800" kern="1200" dirty="0" smtClean="0">
          <a:solidFill>
            <a:schemeClr val="tx2"/>
          </a:solidFill>
          <a:latin typeface="+mn-lt"/>
          <a:ea typeface="+mn-ea"/>
          <a:cs typeface="+mn-cs"/>
        </a:defRPr>
      </a:lvl8pPr>
      <a:lvl9pPr marL="2057400" indent="-228600" algn="l" defTabSz="914400" rtl="0" eaLnBrk="1" latinLnBrk="0" hangingPunct="1">
        <a:spcBef>
          <a:spcPct val="20000"/>
        </a:spcBef>
        <a:buClr>
          <a:schemeClr val="accent1"/>
        </a:buClr>
        <a:buFont typeface="Wingdings 2" pitchFamily="18" charset="2"/>
        <a:buChar char=""/>
        <a:defRPr lang="en-US" sz="1800" kern="1200" dirty="0">
          <a:solidFill>
            <a:schemeClr val="tx2"/>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5.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8.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0.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3.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4.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5.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6.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8.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9.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0.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1.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3.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4.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5.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6.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7.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8.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9.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0.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1.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3.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dirty="0" smtClean="0"/>
              <a:t>Freedom’s Progress</a:t>
            </a:r>
            <a:endParaRPr lang="en-US" dirty="0"/>
          </a:p>
        </p:txBody>
      </p:sp>
      <p:sp>
        <p:nvSpPr>
          <p:cNvPr id="3" name="Subtitle 2"/>
          <p:cNvSpPr>
            <a:spLocks noGrp="1"/>
          </p:cNvSpPr>
          <p:nvPr>
            <p:ph type="subTitle" idx="1"/>
          </p:nvPr>
        </p:nvSpPr>
        <p:spPr/>
        <p:txBody>
          <a:bodyPr/>
          <a:lstStyle/>
          <a:p>
            <a:r>
              <a:rPr lang="en-US" dirty="0" smtClean="0"/>
              <a:t>15. Slavery – Stoic, Jewish and Christian views</a:t>
            </a:r>
            <a:endParaRPr lang="en-US" dirty="0"/>
          </a:p>
        </p:txBody>
      </p:sp>
    </p:spTree>
    <p:extLst>
      <p:ext uri="{BB962C8B-B14F-4D97-AF65-F5344CB8AC3E}">
        <p14:creationId xmlns:p14="http://schemas.microsoft.com/office/powerpoint/2010/main" val="67822513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GB" dirty="0"/>
              <a:t>Where are these natural slaves to be found? Is it a happy coincidence that all or at least most of the slaves in Athens are natural slaves? We may glean a hint of a possible answer to this question from the </a:t>
            </a:r>
            <a:r>
              <a:rPr lang="en-GB" i="1" dirty="0"/>
              <a:t>Nicomachean Ethics</a:t>
            </a:r>
            <a:r>
              <a:rPr lang="en-GB" dirty="0"/>
              <a:t> where Aristotle refers to people who live by their senses alone ‘like some races of distant barbarians…’  and so presumably possess just the right amount of rationality—enough to make them human but not enough to make them capable of directing their own affairs.[</a:t>
            </a:r>
            <a:r>
              <a:rPr lang="en-GB" i="1" dirty="0"/>
              <a:t>Nicomachean Ethics</a:t>
            </a:r>
            <a:r>
              <a:rPr lang="en-GB" dirty="0"/>
              <a:t>, 1149a8-9; but see Garnsey 114 and 125</a:t>
            </a:r>
            <a:r>
              <a:rPr lang="en-GB" dirty="0" smtClean="0"/>
              <a:t>]</a:t>
            </a:r>
            <a:endParaRPr lang="en-US" dirty="0"/>
          </a:p>
        </p:txBody>
      </p:sp>
    </p:spTree>
    <p:extLst>
      <p:ext uri="{BB962C8B-B14F-4D97-AF65-F5344CB8AC3E}">
        <p14:creationId xmlns:p14="http://schemas.microsoft.com/office/powerpoint/2010/main" val="156927646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Aristotle defends the method of acquiring slaves by capture in war but only if the war is just. However, he seems to think that all wars with barbarians (from which source his natural slaves will come) are in any case just.</a:t>
            </a:r>
            <a:endParaRPr lang="en-US" dirty="0"/>
          </a:p>
          <a:p>
            <a:endParaRPr lang="en-US" dirty="0"/>
          </a:p>
        </p:txBody>
      </p:sp>
    </p:spTree>
    <p:extLst>
      <p:ext uri="{BB962C8B-B14F-4D97-AF65-F5344CB8AC3E}">
        <p14:creationId xmlns:p14="http://schemas.microsoft.com/office/powerpoint/2010/main" val="1465366782"/>
      </p:ext>
    </p:extLst>
  </p:cSld>
  <p:clrMapOvr>
    <a:masterClrMapping/>
  </p:clrMapOvr>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There is an air of intellectual desperation about Aristotle’s theory of the natural slave. Only too aware of the arbitrary and possibly unjust nature of slaves taken in war yet unable to conceive of the </a:t>
            </a:r>
            <a:r>
              <a:rPr lang="en-GB" i="1" dirty="0"/>
              <a:t>polis</a:t>
            </a:r>
            <a:r>
              <a:rPr lang="en-GB" dirty="0"/>
              <a:t>’s functioning without the aid of slaves, Aristotle is driven to perpetrate an incoherent account of a kind of slavery that is in accord with nature and so does not violate natural justice. </a:t>
            </a:r>
            <a:endParaRPr lang="en-US" dirty="0"/>
          </a:p>
        </p:txBody>
      </p:sp>
    </p:spTree>
    <p:extLst>
      <p:ext uri="{BB962C8B-B14F-4D97-AF65-F5344CB8AC3E}">
        <p14:creationId xmlns:p14="http://schemas.microsoft.com/office/powerpoint/2010/main" val="411468559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GB" dirty="0"/>
              <a:t>Peter Garnsey concludes that ‘Natural slavery as presented by Aristotle is a battered shipwreck of a theory’ [Garnsey, 107] and Fisher says of Aristotle’s account that it is ‘flawed by fundamental contradictions and illogicalities, as well as by the standard Greek-centred contempt for foreigners and insensitivity to slaves.’ [Fisher, 94] </a:t>
            </a:r>
            <a:endParaRPr lang="en-GB" dirty="0" smtClean="0"/>
          </a:p>
          <a:p>
            <a:r>
              <a:rPr lang="en-GB" dirty="0" smtClean="0"/>
              <a:t>While </a:t>
            </a:r>
            <a:r>
              <a:rPr lang="en-GB" dirty="0"/>
              <a:t>giving Aristotle every credit for facing up to the theoretical problem of slavery as no one before him had, it is hard to disagree with these negative assessments.</a:t>
            </a:r>
            <a:endParaRPr lang="en-US" dirty="0"/>
          </a:p>
          <a:p>
            <a:endParaRPr lang="en-US" dirty="0"/>
          </a:p>
        </p:txBody>
      </p:sp>
    </p:spTree>
    <p:extLst>
      <p:ext uri="{BB962C8B-B14F-4D97-AF65-F5344CB8AC3E}">
        <p14:creationId xmlns:p14="http://schemas.microsoft.com/office/powerpoint/2010/main" val="376144080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We have very little first hand material from the Stoics on the topic of slavery. This is particularly the case with the early Stoics and the Stoics of the Middle School (Panaetius and Posidonius). Garnsey remarks, ‘there is a penury of collections of snippets culled from the works of substantially later writers, often unsympathetic and tendentious.’ [Garnsey, 129] And even though we have somewhat more material from late Stoics, such as Seneca and Epictetus, there is no guarantee that what they have to say mirrors what was said by early members of the school. </a:t>
            </a:r>
            <a:endParaRPr lang="en-US" dirty="0"/>
          </a:p>
        </p:txBody>
      </p:sp>
    </p:spTree>
    <p:extLst>
      <p:ext uri="{BB962C8B-B14F-4D97-AF65-F5344CB8AC3E}">
        <p14:creationId xmlns:p14="http://schemas.microsoft.com/office/powerpoint/2010/main" val="118579189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One might conclude </a:t>
            </a:r>
            <a:r>
              <a:rPr lang="en-GB" dirty="0" smtClean="0"/>
              <a:t>from </a:t>
            </a:r>
            <a:r>
              <a:rPr lang="en-GB" dirty="0"/>
              <a:t>the paucity of material that while there may have been substantial material available at one time, the exigencies of history have dispersed or destroyed it. The other possibility is that there never was much material, the Stoics not having much interest in legal slavery as distinct from their concentration on slavery of the soul. [see Garnsey, 131] </a:t>
            </a:r>
            <a:endParaRPr lang="en-US" dirty="0"/>
          </a:p>
        </p:txBody>
      </p:sp>
    </p:spTree>
    <p:extLst>
      <p:ext uri="{BB962C8B-B14F-4D97-AF65-F5344CB8AC3E}">
        <p14:creationId xmlns:p14="http://schemas.microsoft.com/office/powerpoint/2010/main" val="91029960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This Stoic attitude is not peculiar to the phenomenon of slavery but is in fact their regular approach to external circumstances in general. They tended to regard such things as accidents of fortune. Fortune is not in our control; our response to fortune is. ‘To the Stoic, legal slavery…is of no significance. It is not in our control, it is one of the eternals, like health and illness, wealth and poverty, high and low status. As such, it is to be judged as neither good nor </a:t>
            </a:r>
            <a:r>
              <a:rPr lang="en-GB" dirty="0" smtClean="0"/>
              <a:t>bad </a:t>
            </a:r>
            <a:r>
              <a:rPr lang="en-GB" dirty="0"/>
              <a:t>but, rather, indifferent. [Garnsey, 132</a:t>
            </a:r>
            <a:r>
              <a:rPr lang="en-GB" dirty="0" smtClean="0"/>
              <a:t>]</a:t>
            </a:r>
            <a:endParaRPr lang="en-US" dirty="0"/>
          </a:p>
        </p:txBody>
      </p:sp>
    </p:spTree>
    <p:extLst>
      <p:ext uri="{BB962C8B-B14F-4D97-AF65-F5344CB8AC3E}">
        <p14:creationId xmlns:p14="http://schemas.microsoft.com/office/powerpoint/2010/main" val="9701776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GB" dirty="0"/>
              <a:t>Did the Stoics reject the theory of natural slavery? It is sometimes assumed that they did but if they did it is not obvious. It is certainly true that it is difficult to see how one might hold certain Stoic doctrines, such as the common kinship of all peoples, and not reject the idea of natural slavery, but thinkers are not always consistent and don’t always draw out fully the consequences of their beliefs. </a:t>
            </a:r>
            <a:endParaRPr lang="en-US" dirty="0"/>
          </a:p>
        </p:txBody>
      </p:sp>
    </p:spTree>
    <p:extLst>
      <p:ext uri="{BB962C8B-B14F-4D97-AF65-F5344CB8AC3E}">
        <p14:creationId xmlns:p14="http://schemas.microsoft.com/office/powerpoint/2010/main" val="350991749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GB" dirty="0"/>
              <a:t>In the works of some Stoics, such as Posidonius, we encounter a vision of an apolitical Golden Age in which those less wise voluntarily submitted to the rule of their superiors in wisdom, and those superiors did not exploit their inferiors. ‘The first men on this earth…and their immediate descendants, followed nature unspoiled; they took a single person as their leader and their law, freely submitting to the decision of an individual of superior mind….In that age</a:t>
            </a:r>
            <a:r>
              <a:rPr lang="en-GB" dirty="0" smtClean="0"/>
              <a:t>, </a:t>
            </a:r>
            <a:r>
              <a:rPr lang="en-GB" dirty="0"/>
              <a:t>which people commonly refer to as the Golden Age, government, so Posidonius maintains, was in the hands of the wise.’ [Seneca, 162-</a:t>
            </a:r>
            <a:r>
              <a:rPr lang="en-GB" dirty="0" smtClean="0"/>
              <a:t>63]</a:t>
            </a:r>
            <a:endParaRPr lang="en-US" dirty="0"/>
          </a:p>
        </p:txBody>
      </p:sp>
    </p:spTree>
    <p:extLst>
      <p:ext uri="{BB962C8B-B14F-4D97-AF65-F5344CB8AC3E}">
        <p14:creationId xmlns:p14="http://schemas.microsoft.com/office/powerpoint/2010/main" val="3736374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smtClean="0"/>
              <a:t>We </a:t>
            </a:r>
            <a:r>
              <a:rPr lang="en-GB" dirty="0"/>
              <a:t>can find an echo of this view in St Thomas’s idea that political society would have existed even if our first parents in Eden had not sinned. But such voluntary subordination, whatever else it may be, is not slavery</a:t>
            </a:r>
            <a:r>
              <a:rPr lang="en-GB" dirty="0" smtClean="0"/>
              <a:t>.</a:t>
            </a:r>
            <a:endParaRPr lang="en-US" dirty="0"/>
          </a:p>
        </p:txBody>
      </p:sp>
    </p:spTree>
    <p:extLst>
      <p:ext uri="{BB962C8B-B14F-4D97-AF65-F5344CB8AC3E}">
        <p14:creationId xmlns:p14="http://schemas.microsoft.com/office/powerpoint/2010/main" val="387663616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In responding to the unnamed critics of slavery, Aristotle doesn’t reject their criticism outright but attempts to sap its force by making a distinction between conventional slavery and natural slavery. Who or what is a natural slave? </a:t>
            </a:r>
            <a:endParaRPr lang="en-US" dirty="0"/>
          </a:p>
          <a:p>
            <a:endParaRPr lang="en-US" dirty="0"/>
          </a:p>
        </p:txBody>
      </p:sp>
    </p:spTree>
    <p:extLst>
      <p:ext uri="{BB962C8B-B14F-4D97-AF65-F5344CB8AC3E}">
        <p14:creationId xmlns:p14="http://schemas.microsoft.com/office/powerpoint/2010/main" val="3508082046"/>
      </p:ext>
    </p:extLst>
  </p:cSld>
  <p:clrMapOvr>
    <a:masterClrMapping/>
  </p:clrMapOvr>
  <p:timing>
    <p:tnLst>
      <p:par>
        <p:cTn xmlns:p14="http://schemas.microsoft.com/office/powerpoint/2010/mai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GB" dirty="0"/>
              <a:t>In the </a:t>
            </a:r>
            <a:r>
              <a:rPr lang="en-GB" dirty="0" smtClean="0"/>
              <a:t>Jewish Scriptures or Old </a:t>
            </a:r>
            <a:r>
              <a:rPr lang="en-GB" dirty="0"/>
              <a:t>Testament, the term ‘slavery’ can cover a number of different statuses. There was debt slavery of fellow Jews. This was by and large a temporary affair. It could arise by means of self-sale or by the sale of a member of one’s family. Debt slaves were supposed to be released after six years although this didn’t always happen. Philo, early in the first century AD, in his </a:t>
            </a:r>
            <a:r>
              <a:rPr lang="en-GB" i="1" dirty="0"/>
              <a:t>De specialibus legibus</a:t>
            </a:r>
            <a:r>
              <a:rPr lang="en-GB" dirty="0"/>
              <a:t>, notes that Jewish slaves are to serve only for six years unless they voluntarily choose to remain in service, for example, to remain with their wife and children. </a:t>
            </a:r>
            <a:endParaRPr lang="en-US" dirty="0"/>
          </a:p>
        </p:txBody>
      </p:sp>
    </p:spTree>
    <p:extLst>
      <p:ext uri="{BB962C8B-B14F-4D97-AF65-F5344CB8AC3E}">
        <p14:creationId xmlns:p14="http://schemas.microsoft.com/office/powerpoint/2010/main" val="220902484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GB" dirty="0"/>
              <a:t>On the other hand, the enslavement of prisoners of </a:t>
            </a:r>
            <a:r>
              <a:rPr lang="en-GB" dirty="0" smtClean="0"/>
              <a:t>war was </a:t>
            </a:r>
            <a:r>
              <a:rPr lang="en-GB" dirty="0"/>
              <a:t>permanent unless they were redeemed by ransom. [see </a:t>
            </a:r>
            <a:r>
              <a:rPr lang="en-GB" i="1" dirty="0"/>
              <a:t>Exodus</a:t>
            </a:r>
            <a:r>
              <a:rPr lang="en-GB" dirty="0"/>
              <a:t> 21: 1-11; </a:t>
            </a:r>
            <a:r>
              <a:rPr lang="en-GB" i="1" dirty="0"/>
              <a:t>Deuteronomy</a:t>
            </a:r>
            <a:r>
              <a:rPr lang="en-GB" dirty="0"/>
              <a:t> 15: 12-18 and </a:t>
            </a:r>
            <a:r>
              <a:rPr lang="en-GB" i="1" dirty="0"/>
              <a:t>Leviticus</a:t>
            </a:r>
            <a:r>
              <a:rPr lang="en-GB" dirty="0"/>
              <a:t> 25: 39-55.] Slaves, male and female, </a:t>
            </a:r>
            <a:r>
              <a:rPr lang="en-GB" dirty="0" smtClean="0"/>
              <a:t>might </a:t>
            </a:r>
            <a:r>
              <a:rPr lang="en-GB" dirty="0"/>
              <a:t>be purchased from the surrounding nations or from sojourners. These are property and may be bequeathed like any other property and, unlike Jewish slaves, can be held forever, not merely for six years. [</a:t>
            </a:r>
            <a:r>
              <a:rPr lang="en-GB" i="1" dirty="0"/>
              <a:t>Leviticus</a:t>
            </a:r>
            <a:r>
              <a:rPr lang="en-GB" dirty="0"/>
              <a:t> 25: 44-6] Enslaving foreigners who had been kidnapped was forbidden, as was allowing the extradition of fugitive slaves.</a:t>
            </a:r>
            <a:endParaRPr lang="en-US" dirty="0"/>
          </a:p>
          <a:p>
            <a:pPr marL="0" indent="0">
              <a:buNone/>
            </a:pPr>
            <a:endParaRPr lang="en-US" dirty="0"/>
          </a:p>
        </p:txBody>
      </p:sp>
    </p:spTree>
    <p:extLst>
      <p:ext uri="{BB962C8B-B14F-4D97-AF65-F5344CB8AC3E}">
        <p14:creationId xmlns:p14="http://schemas.microsoft.com/office/powerpoint/2010/main" val="225945151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GB" dirty="0"/>
              <a:t>The essential humanity of the slave was recognised in that the unlawful killing of a slave was regarded as murder. </a:t>
            </a:r>
            <a:r>
              <a:rPr lang="en-GB" dirty="0" smtClean="0"/>
              <a:t>The </a:t>
            </a:r>
            <a:r>
              <a:rPr lang="en-GB" i="1" dirty="0"/>
              <a:t>lex talionis</a:t>
            </a:r>
            <a:r>
              <a:rPr lang="en-GB" dirty="0"/>
              <a:t> is also an indication of fundamental equality in that, in contrast to surrounding nations where a slave who had injured his master could be executed, in Hebrew law he could be punished only to the extent that he had himself transgressed the </a:t>
            </a:r>
            <a:r>
              <a:rPr lang="en-GB" dirty="0" smtClean="0"/>
              <a:t>law but </a:t>
            </a:r>
            <a:r>
              <a:rPr lang="en-GB" dirty="0"/>
              <a:t>no </a:t>
            </a:r>
            <a:r>
              <a:rPr lang="en-GB" dirty="0" smtClean="0"/>
              <a:t>more.</a:t>
            </a:r>
            <a:endParaRPr lang="en-US" dirty="0"/>
          </a:p>
        </p:txBody>
      </p:sp>
    </p:spTree>
    <p:extLst>
      <p:ext uri="{BB962C8B-B14F-4D97-AF65-F5344CB8AC3E}">
        <p14:creationId xmlns:p14="http://schemas.microsoft.com/office/powerpoint/2010/main" val="169108653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smtClean="0"/>
              <a:t>Isaac </a:t>
            </a:r>
            <a:r>
              <a:rPr lang="en-GB" dirty="0"/>
              <a:t>writes, ‘We do not know how extensively the legal provisions, including the emancipation laws and the jubilee year freedom, and capital punishment for killing a slave, were enforced or practiced. Nonetheless, there is no denying that the Hebrew biblical laws had a theoretically distinctive ethical thrust, different from the ancient Near Eastern laws and other precedents.’ [Isaac, in Drescher and Engerman, p. 95</a:t>
            </a:r>
            <a:r>
              <a:rPr lang="en-GB" dirty="0" smtClean="0"/>
              <a:t>]</a:t>
            </a:r>
            <a:endParaRPr lang="en-US" dirty="0"/>
          </a:p>
        </p:txBody>
      </p:sp>
    </p:spTree>
    <p:extLst>
      <p:ext uri="{BB962C8B-B14F-4D97-AF65-F5344CB8AC3E}">
        <p14:creationId xmlns:p14="http://schemas.microsoft.com/office/powerpoint/2010/main" val="283906801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GB" dirty="0"/>
              <a:t>Despite the fact that the Hebrews had themselves been slaves in Egypt and were constantly reminded of this in their Scriptures, the idea of a complete abolition of slavery is not to be found in the Hebrew Bible. On the other hand, there is no suggestion there, as there is in Aristotle, that any human being is a slave by nature. In the end, the tensions that can be found in the Hebrew Bible regarding slavery reflect the Hebrews’ own history, their economic and political circumstances, and their accommodation to the institution of slavery as a small nation to the customs of their times. </a:t>
            </a:r>
            <a:endParaRPr lang="en-US" dirty="0"/>
          </a:p>
        </p:txBody>
      </p:sp>
    </p:spTree>
    <p:extLst>
      <p:ext uri="{BB962C8B-B14F-4D97-AF65-F5344CB8AC3E}">
        <p14:creationId xmlns:p14="http://schemas.microsoft.com/office/powerpoint/2010/main" val="81477384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In his treatise, </a:t>
            </a:r>
            <a:r>
              <a:rPr lang="en-GB" i="1" dirty="0"/>
              <a:t>Every Good Man is Free,</a:t>
            </a:r>
            <a:r>
              <a:rPr lang="en-GB" dirty="0"/>
              <a:t> the first century AD Jewish philosopher Philo distinguishes two kinds of freedom: one is the kind that keeps one’s body free from the domination of other men (legal slavery); the other keeps one’s soul free from the domination of vices and passions (moral slavery). In a stoicising vein, Philo argues that legal slaves are not real slaves, their domination being simply the result of misfortune. Moral slavery, on the other hand, is within our control and those who are moral slaves cannot blame their condition on misfortune. </a:t>
            </a:r>
            <a:endParaRPr lang="en-US" dirty="0"/>
          </a:p>
        </p:txBody>
      </p:sp>
    </p:spTree>
    <p:extLst>
      <p:ext uri="{BB962C8B-B14F-4D97-AF65-F5344CB8AC3E}">
        <p14:creationId xmlns:p14="http://schemas.microsoft.com/office/powerpoint/2010/main" val="146749842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GB" dirty="0"/>
              <a:t>Philo also believed that moral slavery was ordained by God, who has created two natures, one servile, the other blessed. He went on to sanction the subjection of moral slaves to institutional slavery, because they need to be controlled, in their own and in everyone else’s interest.’ [Garnsey, 172] Commenting on the Essenes, Philo observes that they had no slaves and that they denounced slave owners ‘not merely for their injustice in outraging the law of equality, but also for their impiety in annulling the statute of Nature’ which makes men brothers. </a:t>
            </a:r>
            <a:r>
              <a:rPr lang="en-GB" dirty="0" smtClean="0"/>
              <a:t>[</a:t>
            </a:r>
            <a:r>
              <a:rPr lang="en-GB" i="1" dirty="0" smtClean="0"/>
              <a:t>Every </a:t>
            </a:r>
            <a:r>
              <a:rPr lang="en-GB" i="1" dirty="0"/>
              <a:t>Good Man is Free</a:t>
            </a:r>
            <a:r>
              <a:rPr lang="en-GB" dirty="0"/>
              <a:t>, 79] </a:t>
            </a:r>
            <a:endParaRPr lang="en-US" dirty="0"/>
          </a:p>
        </p:txBody>
      </p:sp>
    </p:spTree>
    <p:extLst>
      <p:ext uri="{BB962C8B-B14F-4D97-AF65-F5344CB8AC3E}">
        <p14:creationId xmlns:p14="http://schemas.microsoft.com/office/powerpoint/2010/main" val="323931642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Similarly, he notes that the Therapeutae consider that the ownership of men is against nature, nature having made all men free. </a:t>
            </a:r>
            <a:r>
              <a:rPr lang="en-GB" dirty="0" smtClean="0"/>
              <a:t>[</a:t>
            </a:r>
            <a:r>
              <a:rPr lang="en-GB" i="1" dirty="0" smtClean="0"/>
              <a:t>On </a:t>
            </a:r>
            <a:r>
              <a:rPr lang="en-GB" i="1" dirty="0"/>
              <a:t>the Contemplative Life</a:t>
            </a:r>
            <a:r>
              <a:rPr lang="en-GB" dirty="0"/>
              <a:t>, 70] Does this mean that Philo is committed to the abolition of slavery? Not necessarily. The Essenes and the Therapeutae differ from mainstream communities in almost every respect—in money, in property and in slavery. ‘There is no </a:t>
            </a:r>
            <a:r>
              <a:rPr lang="en-GB" dirty="0" smtClean="0"/>
              <a:t>implication, writes Garnsey, ‘that </a:t>
            </a:r>
            <a:r>
              <a:rPr lang="en-GB" dirty="0"/>
              <a:t>ordinary communities can get by without slaves….Philo is quite clear that they could not.’ [Garnsey, 79]</a:t>
            </a:r>
            <a:r>
              <a:rPr lang="en-US" dirty="0"/>
              <a:t> </a:t>
            </a:r>
          </a:p>
        </p:txBody>
      </p:sp>
    </p:spTree>
    <p:extLst>
      <p:ext uri="{BB962C8B-B14F-4D97-AF65-F5344CB8AC3E}">
        <p14:creationId xmlns:p14="http://schemas.microsoft.com/office/powerpoint/2010/main" val="161102085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Given what we find in the </a:t>
            </a:r>
            <a:r>
              <a:rPr lang="en-GB" dirty="0" smtClean="0"/>
              <a:t>New Testament </a:t>
            </a:r>
            <a:r>
              <a:rPr lang="en-GB" dirty="0"/>
              <a:t>and the writings of the Fathers of the Church, it is very difficult to sustain the argument that Christianity made any significant </a:t>
            </a:r>
            <a:r>
              <a:rPr lang="en-GB" dirty="0" smtClean="0"/>
              <a:t>difference </a:t>
            </a:r>
            <a:r>
              <a:rPr lang="en-GB" dirty="0"/>
              <a:t>to the position of slaves in their societies. </a:t>
            </a:r>
            <a:endParaRPr lang="en-GB" dirty="0" smtClean="0"/>
          </a:p>
          <a:p>
            <a:r>
              <a:rPr lang="en-GB" dirty="0" smtClean="0"/>
              <a:t>The contribution </a:t>
            </a:r>
            <a:r>
              <a:rPr lang="en-GB" dirty="0"/>
              <a:t>of </a:t>
            </a:r>
            <a:r>
              <a:rPr lang="en-GB" dirty="0" smtClean="0"/>
              <a:t>early Christianity to the issue of slavery </a:t>
            </a:r>
            <a:r>
              <a:rPr lang="en-GB" dirty="0"/>
              <a:t>amounted to not very much more than an admonition to slave masters to treat their slaves well </a:t>
            </a:r>
            <a:r>
              <a:rPr lang="en-GB" dirty="0" smtClean="0"/>
              <a:t>together with </a:t>
            </a:r>
            <a:r>
              <a:rPr lang="en-GB" dirty="0"/>
              <a:t>unremitting advice to slaves to obey their masters willingly. </a:t>
            </a:r>
            <a:endParaRPr lang="en-US" dirty="0"/>
          </a:p>
        </p:txBody>
      </p:sp>
    </p:spTree>
    <p:extLst>
      <p:ext uri="{BB962C8B-B14F-4D97-AF65-F5344CB8AC3E}">
        <p14:creationId xmlns:p14="http://schemas.microsoft.com/office/powerpoint/2010/main" val="139120167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GB" dirty="0"/>
              <a:t>Ernst Troeltsch claimed that ‘the Christians changed nothing whatever in the laws affecting slaves’ allowing slavery to endure ‘right on into the Middle Ages…yet the Church was fully conscious of the inconsistency between this institution and the inner freedom and equality which was the Christian ideal’. [Troeltsch, 133] </a:t>
            </a:r>
            <a:endParaRPr lang="en-GB" dirty="0" smtClean="0"/>
          </a:p>
          <a:p>
            <a:r>
              <a:rPr lang="en-GB" dirty="0" smtClean="0"/>
              <a:t>The </a:t>
            </a:r>
            <a:r>
              <a:rPr lang="en-GB" dirty="0"/>
              <a:t>early Church simply accepted the political and social status quo and, in doing so, took slavery for granted. Even when we had Christian emperors, their legislation at best ameliorated the position of slaves—</a:t>
            </a:r>
            <a:r>
              <a:rPr lang="en-GB" dirty="0" smtClean="0"/>
              <a:t>abolition of the institution was not on the agenda. </a:t>
            </a:r>
            <a:endParaRPr lang="en-US" dirty="0"/>
          </a:p>
        </p:txBody>
      </p:sp>
    </p:spTree>
    <p:extLst>
      <p:ext uri="{BB962C8B-B14F-4D97-AF65-F5344CB8AC3E}">
        <p14:creationId xmlns:p14="http://schemas.microsoft.com/office/powerpoint/2010/main" val="308065912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A man is a slave by nature, says Aristotle, ‘who is by nature not his own but another’s man…’ [</a:t>
            </a:r>
            <a:r>
              <a:rPr lang="en-GB" i="1" dirty="0"/>
              <a:t>Politics</a:t>
            </a:r>
            <a:r>
              <a:rPr lang="en-GB" dirty="0"/>
              <a:t>, 1254a15-16] The heart of the definition is that a natural slave is a human being belonging not to himself but to another. Note the repetition of ‘by nature’: it occurs twice in the passage. The natural slave does not belong to himself by nature and he belongs to another by nature.</a:t>
            </a:r>
            <a:endParaRPr lang="en-US" dirty="0"/>
          </a:p>
        </p:txBody>
      </p:sp>
    </p:spTree>
    <p:extLst>
      <p:ext uri="{BB962C8B-B14F-4D97-AF65-F5344CB8AC3E}">
        <p14:creationId xmlns:p14="http://schemas.microsoft.com/office/powerpoint/2010/main" val="171417965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‘If we ask…whether life was on the whole easier for slaves in Christian times than in pagan</a:t>
            </a:r>
            <a:r>
              <a:rPr lang="en-GB" dirty="0" smtClean="0"/>
              <a:t>,’ writes MacMullen, ‘the </a:t>
            </a:r>
            <a:r>
              <a:rPr lang="en-GB" dirty="0"/>
              <a:t>answer is probably No. The new religion introduced no radical innovation, only development along lines laid down earlier….The church itself, corporately, and its priests individually, and its models and heroes as well as at least the richer members of congregations whom church leaders normally address, continued to own, buy, and sell men, women, and children.’ [MacMullen, 325] </a:t>
            </a:r>
            <a:endParaRPr lang="en-US" dirty="0"/>
          </a:p>
        </p:txBody>
      </p:sp>
    </p:spTree>
    <p:extLst>
      <p:ext uri="{BB962C8B-B14F-4D97-AF65-F5344CB8AC3E}">
        <p14:creationId xmlns:p14="http://schemas.microsoft.com/office/powerpoint/2010/main" val="361047614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GB" dirty="0"/>
              <a:t>The distinction between slavery of the body and slavery of the soul did receive an added impetus with the arrival of Christianity. With the development of Stoicism, Christianity allowed the concept of slavery to be developed in such a way that a distinction came to be drawn between legal slavery—the physically coercive control of one man by another—and moral slavery—the subjugation of one’s better self to one’s baser self. </a:t>
            </a:r>
            <a:endParaRPr lang="en-US" dirty="0"/>
          </a:p>
        </p:txBody>
      </p:sp>
    </p:spTree>
    <p:extLst>
      <p:ext uri="{BB962C8B-B14F-4D97-AF65-F5344CB8AC3E}">
        <p14:creationId xmlns:p14="http://schemas.microsoft.com/office/powerpoint/2010/main" val="386245961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Using this distinction, it is possible for a slave to be (morally) free, and a free man to be (morally) a slave. Seneca, in his </a:t>
            </a:r>
            <a:r>
              <a:rPr lang="en-GB" i="1" dirty="0"/>
              <a:t>De beneficiis</a:t>
            </a:r>
            <a:r>
              <a:rPr lang="en-GB" dirty="0"/>
              <a:t>, denies that slavery penetrates to a man’s moral interior. ‘Only the body is at the mercy and disposition of a master. The mind, however, is its own master.’ [</a:t>
            </a:r>
            <a:r>
              <a:rPr lang="en-GB" i="1" dirty="0"/>
              <a:t>De beneficiis</a:t>
            </a:r>
            <a:r>
              <a:rPr lang="en-GB" dirty="0"/>
              <a:t>, 3.20.1]</a:t>
            </a:r>
            <a:endParaRPr lang="en-US" dirty="0"/>
          </a:p>
          <a:p>
            <a:endParaRPr lang="en-US" dirty="0"/>
          </a:p>
        </p:txBody>
      </p:sp>
    </p:spTree>
    <p:extLst>
      <p:ext uri="{BB962C8B-B14F-4D97-AF65-F5344CB8AC3E}">
        <p14:creationId xmlns:p14="http://schemas.microsoft.com/office/powerpoint/2010/main" val="3562505703"/>
      </p:ext>
    </p:extLst>
  </p:cSld>
  <p:clrMapOvr>
    <a:masterClrMapping/>
  </p:clrMapOvr>
  <p:timing>
    <p:tnLst>
      <p:par>
        <p:cTn xmlns:p14="http://schemas.microsoft.com/office/powerpoint/2010/mai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GB" dirty="0" smtClean="0"/>
              <a:t>Together </a:t>
            </a:r>
            <a:r>
              <a:rPr lang="en-GB" dirty="0"/>
              <a:t>with every other writer and thinker of his period, St Paul accepts the institution of slavery. As is clear from his </a:t>
            </a:r>
            <a:r>
              <a:rPr lang="en-GB" i="1" dirty="0"/>
              <a:t>Letter to the Corinthians</a:t>
            </a:r>
            <a:r>
              <a:rPr lang="en-GB" dirty="0"/>
              <a:t>, he exhorts his readers to be content to remain in their social condition. ‘Everyone should remain in the state in which he was called. Were you a slave when called? Never mind. But if you can gain your freedom, avail yourself of the opportunity.’ [</a:t>
            </a:r>
            <a:r>
              <a:rPr lang="en-GB" i="1" dirty="0"/>
              <a:t>Corinthians</a:t>
            </a:r>
            <a:r>
              <a:rPr lang="en-GB" dirty="0"/>
              <a:t> 7: 20-</a:t>
            </a:r>
            <a:r>
              <a:rPr lang="en-GB" dirty="0" smtClean="0"/>
              <a:t>21]</a:t>
            </a:r>
            <a:endParaRPr lang="en-US" dirty="0"/>
          </a:p>
        </p:txBody>
      </p:sp>
    </p:spTree>
    <p:extLst>
      <p:ext uri="{BB962C8B-B14F-4D97-AF65-F5344CB8AC3E}">
        <p14:creationId xmlns:p14="http://schemas.microsoft.com/office/powerpoint/2010/main" val="374614091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smtClean="0"/>
              <a:t>In </a:t>
            </a:r>
            <a:r>
              <a:rPr lang="en-GB" i="1" dirty="0"/>
              <a:t>Colossians</a:t>
            </a:r>
            <a:r>
              <a:rPr lang="en-GB" dirty="0"/>
              <a:t> and in other epistles, he tells slaves to ‘obey in everything those that are your earthly masters…’ [</a:t>
            </a:r>
            <a:r>
              <a:rPr lang="en-GB" i="1" dirty="0"/>
              <a:t>Colossians</a:t>
            </a:r>
            <a:r>
              <a:rPr lang="en-GB" dirty="0"/>
              <a:t> 3: 22; see </a:t>
            </a:r>
            <a:r>
              <a:rPr lang="en-GB" i="1" dirty="0"/>
              <a:t>Ephesians</a:t>
            </a:r>
            <a:r>
              <a:rPr lang="en-GB" dirty="0"/>
              <a:t>  6: 5-8, </a:t>
            </a:r>
            <a:r>
              <a:rPr lang="en-GB" i="1" dirty="0"/>
              <a:t>Titus</a:t>
            </a:r>
            <a:r>
              <a:rPr lang="en-GB" dirty="0"/>
              <a:t> 2: 9-13 and 1 </a:t>
            </a:r>
            <a:r>
              <a:rPr lang="en-GB" i="1" dirty="0"/>
              <a:t>Timothy</a:t>
            </a:r>
            <a:r>
              <a:rPr lang="en-GB" dirty="0"/>
              <a:t> 6: 1-2; see also I </a:t>
            </a:r>
            <a:r>
              <a:rPr lang="en-GB" i="1" dirty="0"/>
              <a:t>Peter</a:t>
            </a:r>
            <a:r>
              <a:rPr lang="en-GB" dirty="0"/>
              <a:t> 2: 18] </a:t>
            </a:r>
            <a:endParaRPr lang="en-US" dirty="0"/>
          </a:p>
          <a:p>
            <a:endParaRPr lang="en-US" dirty="0"/>
          </a:p>
        </p:txBody>
      </p:sp>
    </p:spTree>
    <p:extLst>
      <p:ext uri="{BB962C8B-B14F-4D97-AF65-F5344CB8AC3E}">
        <p14:creationId xmlns:p14="http://schemas.microsoft.com/office/powerpoint/2010/main" val="1818427660"/>
      </p:ext>
    </p:extLst>
  </p:cSld>
  <p:clrMapOvr>
    <a:masterClrMapping/>
  </p:clrMapOvr>
  <p:timing>
    <p:tnLst>
      <p:par>
        <p:cTn xmlns:p14="http://schemas.microsoft.com/office/powerpoint/2010/mai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GB" dirty="0"/>
              <a:t>In </a:t>
            </a:r>
            <a:r>
              <a:rPr lang="en-GB" i="1" dirty="0"/>
              <a:t>Ephesians</a:t>
            </a:r>
            <a:r>
              <a:rPr lang="en-GB" dirty="0"/>
              <a:t>, Paul seems to express complete acceptance of the status quo re slavery, admonishing slaves to be obedient to their earthly masters not reluctantly but willingly and from the heart! Masters are counselled to forbear threatening their slaves. [</a:t>
            </a:r>
            <a:r>
              <a:rPr lang="en-GB" i="1" dirty="0"/>
              <a:t>Ephesians</a:t>
            </a:r>
            <a:r>
              <a:rPr lang="en-GB" dirty="0"/>
              <a:t> 6: 5-8] </a:t>
            </a:r>
            <a:endParaRPr lang="en-GB" dirty="0" smtClean="0"/>
          </a:p>
        </p:txBody>
      </p:sp>
    </p:spTree>
    <p:extLst>
      <p:ext uri="{BB962C8B-B14F-4D97-AF65-F5344CB8AC3E}">
        <p14:creationId xmlns:p14="http://schemas.microsoft.com/office/powerpoint/2010/main" val="212750945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There is no hint at all in this passage (or any others) that there might be anything fundamentally problematic with slavery. </a:t>
            </a:r>
            <a:endParaRPr lang="en-GB" dirty="0" smtClean="0"/>
          </a:p>
          <a:p>
            <a:r>
              <a:rPr lang="en-GB" dirty="0" smtClean="0"/>
              <a:t>And</a:t>
            </a:r>
            <a:r>
              <a:rPr lang="en-GB" dirty="0"/>
              <a:t>, unlike the six-year restriction that we find in the Jewish law, Paul mentions no such restriction. The reason for this acceptance of the status quo is simply that provided your relationship to Christ is in order, your social </a:t>
            </a:r>
            <a:r>
              <a:rPr lang="en-GB" dirty="0" smtClean="0"/>
              <a:t>status, as with all worldly matters, </a:t>
            </a:r>
            <a:r>
              <a:rPr lang="en-GB" dirty="0"/>
              <a:t>is ultimately a matter of no importance. </a:t>
            </a:r>
            <a:endParaRPr lang="en-US" dirty="0"/>
          </a:p>
          <a:p>
            <a:endParaRPr lang="en-US" dirty="0"/>
          </a:p>
        </p:txBody>
      </p:sp>
    </p:spTree>
    <p:extLst>
      <p:ext uri="{BB962C8B-B14F-4D97-AF65-F5344CB8AC3E}">
        <p14:creationId xmlns:p14="http://schemas.microsoft.com/office/powerpoint/2010/main" val="2017118204"/>
      </p:ext>
    </p:extLst>
  </p:cSld>
  <p:clrMapOvr>
    <a:masterClrMapping/>
  </p:clrMapOvr>
  <p:timing>
    <p:tnLst>
      <p:par>
        <p:cTn xmlns:p14="http://schemas.microsoft.com/office/powerpoint/2010/mai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GB" dirty="0"/>
              <a:t>It </a:t>
            </a:r>
            <a:r>
              <a:rPr lang="en-GB" dirty="0" smtClean="0"/>
              <a:t>seems, then, </a:t>
            </a:r>
            <a:r>
              <a:rPr lang="en-GB" dirty="0"/>
              <a:t>that in the context of the fundamental spiritual equality of all human beings all existing human distinctions—male/female, Jew/Greek, slave/free—were relatively insignificant. There are a number of passages in which Paul erases all social distinctions, the most famous of which is in </a:t>
            </a:r>
            <a:r>
              <a:rPr lang="en-GB" i="1" dirty="0"/>
              <a:t>Galatians</a:t>
            </a:r>
            <a:r>
              <a:rPr lang="en-GB" dirty="0"/>
              <a:t>: ‘There is neither Jew nor Greek, there is neither slave nor free, there is neither male nor female; for you are all one in Christ Jesus.’ [</a:t>
            </a:r>
            <a:r>
              <a:rPr lang="en-GB" i="1" dirty="0"/>
              <a:t>Galatians</a:t>
            </a:r>
            <a:r>
              <a:rPr lang="en-GB" dirty="0"/>
              <a:t> 3: 28. See also 1 </a:t>
            </a:r>
            <a:r>
              <a:rPr lang="en-GB" i="1" dirty="0"/>
              <a:t>Corinthians</a:t>
            </a:r>
            <a:r>
              <a:rPr lang="en-GB" dirty="0"/>
              <a:t> 12:13, </a:t>
            </a:r>
            <a:r>
              <a:rPr lang="en-GB" i="1" dirty="0"/>
              <a:t>Colossians</a:t>
            </a:r>
            <a:r>
              <a:rPr lang="en-GB" dirty="0"/>
              <a:t> 3:11] </a:t>
            </a:r>
            <a:r>
              <a:rPr lang="en-GB" i="1" dirty="0" err="1" smtClean="0"/>
              <a:t>ians</a:t>
            </a:r>
            <a:r>
              <a:rPr lang="en-GB" dirty="0" smtClean="0"/>
              <a:t> </a:t>
            </a:r>
            <a:r>
              <a:rPr lang="en-GB" dirty="0"/>
              <a:t>2: 5-7; see </a:t>
            </a:r>
            <a:r>
              <a:rPr lang="en-GB" i="1" dirty="0"/>
              <a:t>Romans</a:t>
            </a:r>
            <a:r>
              <a:rPr lang="en-GB" dirty="0"/>
              <a:t> 6: 18]</a:t>
            </a:r>
            <a:endParaRPr lang="en-US" dirty="0"/>
          </a:p>
        </p:txBody>
      </p:sp>
    </p:spTree>
    <p:extLst>
      <p:ext uri="{BB962C8B-B14F-4D97-AF65-F5344CB8AC3E}">
        <p14:creationId xmlns:p14="http://schemas.microsoft.com/office/powerpoint/2010/main" val="283808830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Christ is not only the one who flattens out and erases all human distinctions; he is also the one who through his own voluntary act of abasement (</a:t>
            </a:r>
            <a:r>
              <a:rPr lang="en-GB" i="1" dirty="0"/>
              <a:t>kenosis</a:t>
            </a:r>
            <a:r>
              <a:rPr lang="en-GB" dirty="0"/>
              <a:t>), which ended in a slave’s death, shows us that our salvation lies in our becoming slaves of righteousness. ‘Christ Jesus…emptied himself, taking the form of a slave…’ [</a:t>
            </a:r>
            <a:r>
              <a:rPr lang="en-GB" i="1" dirty="0"/>
              <a:t>Philippians</a:t>
            </a:r>
            <a:r>
              <a:rPr lang="en-GB" dirty="0"/>
              <a:t> 2: 5-7; see </a:t>
            </a:r>
            <a:r>
              <a:rPr lang="en-GB" i="1" dirty="0"/>
              <a:t>Romans</a:t>
            </a:r>
            <a:r>
              <a:rPr lang="en-GB" dirty="0"/>
              <a:t> 6: 18]</a:t>
            </a:r>
            <a:endParaRPr lang="en-US" dirty="0"/>
          </a:p>
        </p:txBody>
      </p:sp>
    </p:spTree>
    <p:extLst>
      <p:ext uri="{BB962C8B-B14F-4D97-AF65-F5344CB8AC3E}">
        <p14:creationId xmlns:p14="http://schemas.microsoft.com/office/powerpoint/2010/main" val="83066743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GB" dirty="0"/>
              <a:t>Augustine, in his </a:t>
            </a:r>
            <a:r>
              <a:rPr lang="en-GB" i="1" dirty="0"/>
              <a:t>Commentary on the Psalms</a:t>
            </a:r>
            <a:r>
              <a:rPr lang="en-GB" dirty="0"/>
              <a:t>, echoes and indeed amplifies Paul’s acceptance of slavery. He remarks that Christ ‘did not make freemen out of slaves, but good slaves out of bad slaves’ and points out that the rich should be grateful to Christ for ‘creating stability in their homes!’ [Augustine, </a:t>
            </a:r>
            <a:r>
              <a:rPr lang="en-GB" i="1" dirty="0"/>
              <a:t>Commentary on the Psalms</a:t>
            </a:r>
            <a:r>
              <a:rPr lang="en-GB" dirty="0"/>
              <a:t> 124.7] Commenting on Psalm 124, he relies on Paul’s injunction that slaves should obey their masters to justify his claim that the just should give honour to those who rule over </a:t>
            </a:r>
            <a:r>
              <a:rPr lang="en-GB" dirty="0" smtClean="0"/>
              <a:t>them, </a:t>
            </a:r>
            <a:r>
              <a:rPr lang="en-GB" dirty="0"/>
              <a:t>even if those rulers are unjust. [</a:t>
            </a:r>
            <a:r>
              <a:rPr lang="en-GB" i="1" dirty="0"/>
              <a:t>Commentary on the Psalms</a:t>
            </a:r>
            <a:r>
              <a:rPr lang="en-GB" dirty="0"/>
              <a:t> 124.7] </a:t>
            </a:r>
            <a:endParaRPr lang="en-US" dirty="0"/>
          </a:p>
        </p:txBody>
      </p:sp>
    </p:spTree>
    <p:extLst>
      <p:ext uri="{BB962C8B-B14F-4D97-AF65-F5344CB8AC3E}">
        <p14:creationId xmlns:p14="http://schemas.microsoft.com/office/powerpoint/2010/main" val="27800206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10000"/>
          </a:bodyPr>
          <a:lstStyle/>
          <a:p>
            <a:r>
              <a:rPr lang="en-GB" dirty="0"/>
              <a:t>That’s all very well but how does one identify such human beings? Are there physiological or psychological markers that would allow us to pick out such natural slaves? Aristotle thinks that nature should bring it about that natural slaves are physiologically different in kind from free men. ‘Nature would like to distinguish between the bodies of freemen and slaves, making the one strong for servile labour, the other upright, and although useless for such services, useful for political life in the arts both of war and peace.’ [</a:t>
            </a:r>
            <a:r>
              <a:rPr lang="en-GB" i="1" dirty="0"/>
              <a:t>Politics</a:t>
            </a:r>
            <a:r>
              <a:rPr lang="en-GB" dirty="0"/>
              <a:t>, 1254b25-31] However, as he ruefully notes, nature doesn’t always oblige, so that ‘the opposite often happens.’ [</a:t>
            </a:r>
            <a:r>
              <a:rPr lang="en-GB" i="1" dirty="0"/>
              <a:t>Politics</a:t>
            </a:r>
            <a:r>
              <a:rPr lang="en-GB" dirty="0"/>
              <a:t>, 1254b31</a:t>
            </a:r>
            <a:r>
              <a:rPr lang="en-GB" dirty="0" smtClean="0"/>
              <a:t>]</a:t>
            </a:r>
            <a:endParaRPr lang="en-US" dirty="0"/>
          </a:p>
        </p:txBody>
      </p:sp>
    </p:spTree>
    <p:extLst>
      <p:ext uri="{BB962C8B-B14F-4D97-AF65-F5344CB8AC3E}">
        <p14:creationId xmlns:p14="http://schemas.microsoft.com/office/powerpoint/2010/main" val="150752714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GB" dirty="0"/>
              <a:t>As should be obvious from </a:t>
            </a:r>
            <a:r>
              <a:rPr lang="en-GB" dirty="0" smtClean="0"/>
              <a:t>this, </a:t>
            </a:r>
            <a:r>
              <a:rPr lang="en-GB" dirty="0"/>
              <a:t>Augustine, as with most other thinkers of his period, accepted the social fact of slavery which, along with other forms of property, is justified by the positive law of the ruler. What makes my house to be my house and my slave to be my slave is man-made law. </a:t>
            </a:r>
            <a:endParaRPr lang="en-US" dirty="0"/>
          </a:p>
        </p:txBody>
      </p:sp>
    </p:spTree>
    <p:extLst>
      <p:ext uri="{BB962C8B-B14F-4D97-AF65-F5344CB8AC3E}">
        <p14:creationId xmlns:p14="http://schemas.microsoft.com/office/powerpoint/2010/main" val="293167400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smtClean="0"/>
              <a:t>Augustine writes, ‘Take </a:t>
            </a:r>
            <a:r>
              <a:rPr lang="en-GB" dirty="0"/>
              <a:t>away the laws of emperors, and who will dare say” “that villa is mine, that slave is mine or this house is mine”? People have accepted the laws of kings so that they can </a:t>
            </a:r>
            <a:r>
              <a:rPr lang="en-GB" dirty="0" smtClean="0"/>
              <a:t>possess </a:t>
            </a:r>
            <a:r>
              <a:rPr lang="en-GB" dirty="0"/>
              <a:t>those very things.’ [</a:t>
            </a:r>
            <a:r>
              <a:rPr lang="en-GB" i="1" dirty="0"/>
              <a:t>Tractate on the Gospel of John</a:t>
            </a:r>
            <a:r>
              <a:rPr lang="en-GB" dirty="0"/>
              <a:t> 6: 25] As is the case with Paul, slaves are exhorted to obey their masters and masters to maintain the order of the household. [see </a:t>
            </a:r>
            <a:r>
              <a:rPr lang="en-GB" i="1" dirty="0"/>
              <a:t>City of God</a:t>
            </a:r>
            <a:r>
              <a:rPr lang="en-GB" dirty="0"/>
              <a:t>, 19: 14; 16]</a:t>
            </a:r>
            <a:endParaRPr lang="en-US" dirty="0"/>
          </a:p>
          <a:p>
            <a:endParaRPr lang="en-US" dirty="0"/>
          </a:p>
        </p:txBody>
      </p:sp>
    </p:spTree>
    <p:extLst>
      <p:ext uri="{BB962C8B-B14F-4D97-AF65-F5344CB8AC3E}">
        <p14:creationId xmlns:p14="http://schemas.microsoft.com/office/powerpoint/2010/main" val="402038143"/>
      </p:ext>
    </p:extLst>
  </p:cSld>
  <p:clrMapOvr>
    <a:masterClrMapping/>
  </p:clrMapOvr>
  <p:timing>
    <p:tnLst>
      <p:par>
        <p:cTn xmlns:p14="http://schemas.microsoft.com/office/powerpoint/2010/mai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In the order of creation, no man was intended to be a slave either to any another man or to lust. God did not desire man to dominate over other men but only over irrational creatures. Augustine writes that God ‘did not wish the rational being, made in his own image, to have dominion over any but irrational creatures, </a:t>
            </a:r>
            <a:r>
              <a:rPr lang="en-GB" dirty="0" smtClean="0"/>
              <a:t>nor </a:t>
            </a:r>
            <a:r>
              <a:rPr lang="en-GB" dirty="0"/>
              <a:t>man over man, but man over the beasts.’ It follows, he thinks, that kingship was not an original item of society. Slavery, then, is not natural but the result of sin, whether one’s own sins or the sins of others. </a:t>
            </a:r>
            <a:endParaRPr lang="en-US" dirty="0"/>
          </a:p>
        </p:txBody>
      </p:sp>
    </p:spTree>
    <p:extLst>
      <p:ext uri="{BB962C8B-B14F-4D97-AF65-F5344CB8AC3E}">
        <p14:creationId xmlns:p14="http://schemas.microsoft.com/office/powerpoint/2010/main" val="116578048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Augustine is sensitive to the claim that the arbitrary imposition of slavery on men by a just God is difficult to defend. His solution is to present slavery as a punishment for sin. </a:t>
            </a:r>
            <a:endParaRPr lang="en-GB" dirty="0" smtClean="0"/>
          </a:p>
          <a:p>
            <a:r>
              <a:rPr lang="en-GB" dirty="0" smtClean="0"/>
              <a:t>‘</a:t>
            </a:r>
            <a:r>
              <a:rPr lang="en-GB" dirty="0"/>
              <a:t>The prime cause of slavery, then, is sin, so that man was put under man in a state of bondage…’ [</a:t>
            </a:r>
            <a:r>
              <a:rPr lang="en-GB" i="1" dirty="0"/>
              <a:t>City of God</a:t>
            </a:r>
            <a:r>
              <a:rPr lang="en-GB" dirty="0"/>
              <a:t>, 19.15] </a:t>
            </a:r>
            <a:endParaRPr lang="en-GB" dirty="0" smtClean="0"/>
          </a:p>
          <a:p>
            <a:r>
              <a:rPr lang="en-GB" dirty="0" smtClean="0"/>
              <a:t>This </a:t>
            </a:r>
            <a:r>
              <a:rPr lang="en-GB" dirty="0"/>
              <a:t>being so, he is content to endorse the </a:t>
            </a:r>
            <a:r>
              <a:rPr lang="en-GB" dirty="0" smtClean="0"/>
              <a:t>theory that ‘slavery </a:t>
            </a:r>
            <a:r>
              <a:rPr lang="en-GB" dirty="0"/>
              <a:t>is for the benefit of the enslaved</a:t>
            </a:r>
            <a:r>
              <a:rPr lang="en-GB" dirty="0" smtClean="0"/>
              <a:t>’. </a:t>
            </a:r>
            <a:r>
              <a:rPr lang="en-GB" dirty="0"/>
              <a:t>[</a:t>
            </a:r>
            <a:r>
              <a:rPr lang="en-GB" i="1" dirty="0"/>
              <a:t>City of God</a:t>
            </a:r>
            <a:r>
              <a:rPr lang="en-GB" dirty="0"/>
              <a:t>, 19.21</a:t>
            </a:r>
            <a:r>
              <a:rPr lang="en-GB" dirty="0" smtClean="0"/>
              <a:t>]</a:t>
            </a:r>
            <a:endParaRPr lang="en-US" dirty="0"/>
          </a:p>
        </p:txBody>
      </p:sp>
    </p:spTree>
    <p:extLst>
      <p:ext uri="{BB962C8B-B14F-4D97-AF65-F5344CB8AC3E}">
        <p14:creationId xmlns:p14="http://schemas.microsoft.com/office/powerpoint/2010/main" val="188126326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In Book III </a:t>
            </a:r>
            <a:r>
              <a:rPr lang="en-GB" dirty="0" smtClean="0"/>
              <a:t>of </a:t>
            </a:r>
            <a:r>
              <a:rPr lang="en-GB" dirty="0"/>
              <a:t>Cicero’s </a:t>
            </a:r>
            <a:r>
              <a:rPr lang="en-GB" i="1" dirty="0"/>
              <a:t>Republic</a:t>
            </a:r>
            <a:r>
              <a:rPr lang="en-GB" dirty="0"/>
              <a:t>, Philus argues that the state cannot exist or be properly administered without injustice; it is unjust for some men to be made to serve others yet no imperial city can exist or function unless this is done. </a:t>
            </a:r>
            <a:endParaRPr lang="en-GB" dirty="0" smtClean="0"/>
          </a:p>
          <a:p>
            <a:r>
              <a:rPr lang="en-GB" dirty="0" smtClean="0"/>
              <a:t>Laelius </a:t>
            </a:r>
            <a:r>
              <a:rPr lang="en-GB" dirty="0"/>
              <a:t>responds in a quasi-Aristotelian mode that slavery can be beneficial for some. [</a:t>
            </a:r>
            <a:r>
              <a:rPr lang="en-GB" i="1" dirty="0"/>
              <a:t>De re publica</a:t>
            </a:r>
            <a:r>
              <a:rPr lang="en-GB" dirty="0"/>
              <a:t> 3.35-39, passages preserved in Augustine’s </a:t>
            </a:r>
            <a:r>
              <a:rPr lang="en-GB" i="1" dirty="0"/>
              <a:t>Contra </a:t>
            </a:r>
            <a:r>
              <a:rPr lang="en-GB" i="1" dirty="0" err="1"/>
              <a:t>Iulianum</a:t>
            </a:r>
            <a:r>
              <a:rPr lang="en-GB" dirty="0"/>
              <a:t> 4: 12. 61 and </a:t>
            </a:r>
            <a:r>
              <a:rPr lang="en-GB" i="1" dirty="0"/>
              <a:t>City of God</a:t>
            </a:r>
            <a:r>
              <a:rPr lang="en-GB" dirty="0"/>
              <a:t> 14:23] </a:t>
            </a:r>
            <a:endParaRPr lang="en-US" dirty="0"/>
          </a:p>
        </p:txBody>
      </p:sp>
    </p:spTree>
    <p:extLst>
      <p:ext uri="{BB962C8B-B14F-4D97-AF65-F5344CB8AC3E}">
        <p14:creationId xmlns:p14="http://schemas.microsoft.com/office/powerpoint/2010/main" val="61311366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Augustine, commenting on this, echoes Laelius, claiming that those who are made to serve are in fact benefitted by this compulsion! ‘…servitude is in the interest of such men…those subdued will be better off because when not subdued they were worse off…’ [Augustine, </a:t>
            </a:r>
            <a:r>
              <a:rPr lang="en-GB" i="1" dirty="0"/>
              <a:t>City of God</a:t>
            </a:r>
            <a:r>
              <a:rPr lang="en-GB" dirty="0"/>
              <a:t> 19.21] </a:t>
            </a:r>
            <a:endParaRPr lang="en-GB" dirty="0" smtClean="0"/>
          </a:p>
          <a:p>
            <a:r>
              <a:rPr lang="en-GB" dirty="0" smtClean="0"/>
              <a:t>If </a:t>
            </a:r>
            <a:r>
              <a:rPr lang="en-GB" dirty="0"/>
              <a:t>we leave aside the question-begging sub-argument in the last part of the quotation, we can see that the counter to the argument is simply the re-assertion that those coerced into service are benefitted by that coercion. </a:t>
            </a:r>
            <a:endParaRPr lang="en-US" dirty="0"/>
          </a:p>
        </p:txBody>
      </p:sp>
    </p:spTree>
    <p:extLst>
      <p:ext uri="{BB962C8B-B14F-4D97-AF65-F5344CB8AC3E}">
        <p14:creationId xmlns:p14="http://schemas.microsoft.com/office/powerpoint/2010/main" val="293780407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20000"/>
          </a:bodyPr>
          <a:lstStyle/>
          <a:p>
            <a:r>
              <a:rPr lang="en-GB" dirty="0"/>
              <a:t>Augustine is not the only Church Father to make this point. Ambrose, commenting on the story of Esau’s enslavement to Jacob, says ‘Isaac was right to deny Esau freedom to make his own choices: else he might drift like a ship in the waves without a helmsman.’ [</a:t>
            </a:r>
            <a:r>
              <a:rPr lang="en-GB" i="1" dirty="0"/>
              <a:t>De Jacob et vita beata</a:t>
            </a:r>
            <a:r>
              <a:rPr lang="en-GB" dirty="0"/>
              <a:t> 2.3. 11] </a:t>
            </a:r>
            <a:endParaRPr lang="en-GB" dirty="0" smtClean="0"/>
          </a:p>
          <a:p>
            <a:r>
              <a:rPr lang="en-GB" dirty="0" smtClean="0"/>
              <a:t>Basil </a:t>
            </a:r>
            <a:r>
              <a:rPr lang="en-GB" dirty="0"/>
              <a:t>of Caesarea initially seems to come down firmly on the side of the rejection of slavery as unnatural—slavery occurs only because of misfortune in war or self-sale in cases of economic distress. But </a:t>
            </a:r>
            <a:r>
              <a:rPr lang="en-GB" dirty="0" smtClean="0"/>
              <a:t>when he </a:t>
            </a:r>
            <a:r>
              <a:rPr lang="en-GB" dirty="0"/>
              <a:t>considers the Jacob-Esau story he makes the point that some are, by nature, slaves to others because they lack the ability to self-direct. [see </a:t>
            </a:r>
            <a:r>
              <a:rPr lang="en-GB" i="1" dirty="0"/>
              <a:t>On the Holy Spirit</a:t>
            </a:r>
            <a:r>
              <a:rPr lang="en-GB" dirty="0"/>
              <a:t> 20</a:t>
            </a:r>
            <a:r>
              <a:rPr lang="en-GB" dirty="0" smtClean="0"/>
              <a:t>]</a:t>
            </a:r>
            <a:endParaRPr lang="en-US" dirty="0"/>
          </a:p>
        </p:txBody>
      </p:sp>
    </p:spTree>
    <p:extLst>
      <p:ext uri="{BB962C8B-B14F-4D97-AF65-F5344CB8AC3E}">
        <p14:creationId xmlns:p14="http://schemas.microsoft.com/office/powerpoint/2010/main" val="334800842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smtClean="0"/>
              <a:t>On the other hand, Lactantius </a:t>
            </a:r>
            <a:r>
              <a:rPr lang="en-GB" dirty="0"/>
              <a:t>(4</a:t>
            </a:r>
            <a:r>
              <a:rPr lang="en-GB" baseline="30000" dirty="0"/>
              <a:t>th</a:t>
            </a:r>
            <a:r>
              <a:rPr lang="en-GB" dirty="0"/>
              <a:t> century AD) writing in his </a:t>
            </a:r>
            <a:r>
              <a:rPr lang="en-GB" i="1" dirty="0"/>
              <a:t>Divine Institutes</a:t>
            </a:r>
            <a:r>
              <a:rPr lang="en-GB" dirty="0"/>
              <a:t>, </a:t>
            </a:r>
            <a:r>
              <a:rPr lang="en-GB" dirty="0" smtClean="0"/>
              <a:t>states </a:t>
            </a:r>
            <a:r>
              <a:rPr lang="en-GB" dirty="0"/>
              <a:t>boldly that all men are free by virtue of their Divine creation and he accuses the Greeks and the Romans of injustice because of their institution of social divisions between man and man. [Lactantius, </a:t>
            </a:r>
            <a:r>
              <a:rPr lang="en-GB" i="1" dirty="0"/>
              <a:t>Divine Institutes</a:t>
            </a:r>
            <a:r>
              <a:rPr lang="en-GB" dirty="0"/>
              <a:t>, 5.14.15-15.3] </a:t>
            </a:r>
            <a:endParaRPr lang="en-US" dirty="0"/>
          </a:p>
        </p:txBody>
      </p:sp>
    </p:spTree>
    <p:extLst>
      <p:ext uri="{BB962C8B-B14F-4D97-AF65-F5344CB8AC3E}">
        <p14:creationId xmlns:p14="http://schemas.microsoft.com/office/powerpoint/2010/main" val="100265131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Eventually, however, he falls back upon the distinction between legal slavery and moral slavery, downplaying the significance of the legal form. </a:t>
            </a:r>
            <a:endParaRPr lang="en-GB" dirty="0" smtClean="0"/>
          </a:p>
          <a:p>
            <a:r>
              <a:rPr lang="en-GB" dirty="0" smtClean="0"/>
              <a:t>Garnsey </a:t>
            </a:r>
            <a:r>
              <a:rPr lang="en-GB" dirty="0"/>
              <a:t>remarks, however, that ‘The damage has been done. What stays in the mind is the absence of justice among men….Despite Lactantius’ efforts to repair the damage he has himself inflicted, the logic of his own argument is that spiritual equality is a second-best.’ [Garnsey, 80</a:t>
            </a:r>
            <a:r>
              <a:rPr lang="en-GB" dirty="0" smtClean="0"/>
              <a:t>]</a:t>
            </a:r>
            <a:endParaRPr lang="en-US" dirty="0"/>
          </a:p>
        </p:txBody>
      </p:sp>
    </p:spTree>
    <p:extLst>
      <p:ext uri="{BB962C8B-B14F-4D97-AF65-F5344CB8AC3E}">
        <p14:creationId xmlns:p14="http://schemas.microsoft.com/office/powerpoint/2010/main" val="22551453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If Lactantius lets half the cat out of the bag, Gregory of Nyssa let the feline fly free! In one of his homilies, he remarks scathingly that ‘God would not therefore reduce the human race to slavery, since he himself, when we had been enslaved to sin, spontaneously recalled us to freedom. But if God does not enslave what is free, who is he that sets his own </a:t>
            </a:r>
            <a:r>
              <a:rPr lang="en-GB"/>
              <a:t>power </a:t>
            </a:r>
            <a:r>
              <a:rPr lang="en-GB" smtClean="0"/>
              <a:t>above </a:t>
            </a:r>
            <a:r>
              <a:rPr lang="en-GB" dirty="0"/>
              <a:t>God’s?’ [</a:t>
            </a:r>
            <a:r>
              <a:rPr lang="en-GB" i="1" dirty="0"/>
              <a:t>Homilies</a:t>
            </a:r>
            <a:r>
              <a:rPr lang="en-GB" dirty="0"/>
              <a:t> IV, 336.16-19] </a:t>
            </a:r>
            <a:endParaRPr lang="en-US" dirty="0"/>
          </a:p>
        </p:txBody>
      </p:sp>
    </p:spTree>
    <p:extLst>
      <p:ext uri="{BB962C8B-B14F-4D97-AF65-F5344CB8AC3E}">
        <p14:creationId xmlns:p14="http://schemas.microsoft.com/office/powerpoint/2010/main" val="280723668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If physiology provides us with no reliable guide to natural slaves, what of psychology? Human beings as human beings are necessarily rational but the natural slave, says Aristotle, somewhat mysteriously, has just enough rationality. This mysterious claim is parsed out later and turns out to amount to the proposition that natural slaves are those unable to make decisions in respect of themselves and need direction from others such direction being for their own good. </a:t>
            </a:r>
            <a:endParaRPr lang="en-US" dirty="0"/>
          </a:p>
        </p:txBody>
      </p:sp>
    </p:spTree>
    <p:extLst>
      <p:ext uri="{BB962C8B-B14F-4D97-AF65-F5344CB8AC3E}">
        <p14:creationId xmlns:p14="http://schemas.microsoft.com/office/powerpoint/2010/main" val="340489220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Man is made in the image and likeness of God and all are alike in their bodily frames, their desires, their troubles and their anguish and their joys. He then asks, ‘If you are equal in all these ways, therefore, in what respect have you something extra, tell me, that you who are human think yourself the master of a human being…..?’ [</a:t>
            </a:r>
            <a:r>
              <a:rPr lang="en-GB" i="1" dirty="0"/>
              <a:t>Homilies</a:t>
            </a:r>
            <a:r>
              <a:rPr lang="en-GB" dirty="0"/>
              <a:t> IV, 338.14-16; see Maxwell, 32-33</a:t>
            </a:r>
            <a:r>
              <a:rPr lang="en-GB" dirty="0" smtClean="0"/>
              <a:t>]</a:t>
            </a:r>
            <a:endParaRPr lang="en-US" dirty="0"/>
          </a:p>
        </p:txBody>
      </p:sp>
    </p:spTree>
    <p:extLst>
      <p:ext uri="{BB962C8B-B14F-4D97-AF65-F5344CB8AC3E}">
        <p14:creationId xmlns:p14="http://schemas.microsoft.com/office/powerpoint/2010/main" val="63257524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GB" dirty="0"/>
              <a:t>This looks very much like an attack on slavery as something so fundamentally opposed to God’s design for man that it would seem to merit outright rejection. On the other hand, Theodoret roundly condemns what he regards as a class of professional complainers, those who resent taxes and bewail slavery and many other things that, as he says, fit only too well into this life. [</a:t>
            </a:r>
            <a:r>
              <a:rPr lang="en-GB" i="1" dirty="0"/>
              <a:t>On Divine Providence</a:t>
            </a:r>
            <a:r>
              <a:rPr lang="en-GB" dirty="0"/>
              <a:t>, 7 668B, 669B-C; see Maxwell, 36] Who were these 5</a:t>
            </a:r>
            <a:r>
              <a:rPr lang="en-GB" baseline="30000" dirty="0"/>
              <a:t>th</a:t>
            </a:r>
            <a:r>
              <a:rPr lang="en-GB" dirty="0"/>
              <a:t> century AD troublemakers that merit Theodoret’s condemnation? The general consensus is that they were Eusthatian (Manichean) heretics</a:t>
            </a:r>
            <a:r>
              <a:rPr lang="en-GB" dirty="0" smtClean="0"/>
              <a:t>.</a:t>
            </a:r>
            <a:endParaRPr lang="en-US" dirty="0"/>
          </a:p>
        </p:txBody>
      </p:sp>
    </p:spTree>
    <p:extLst>
      <p:ext uri="{BB962C8B-B14F-4D97-AF65-F5344CB8AC3E}">
        <p14:creationId xmlns:p14="http://schemas.microsoft.com/office/powerpoint/2010/main" val="192456024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Theodoret was not alone in his opposition to the social radicals. The Council of Gangra decreed that ‘If anyone, on the pretext of religion, teaches another man’s slave to despise his master, and to withdraw from his service, and not to serve his master with good will and all respect, let him be anathema.’ This decree was incorporated into the Church’s collection of canons and was used for the next 1400 years! [see Canon 3. C. J. C. </a:t>
            </a:r>
            <a:r>
              <a:rPr lang="en-GB" i="1" dirty="0"/>
              <a:t>Decreti Gratiani</a:t>
            </a:r>
            <a:r>
              <a:rPr lang="en-GB" dirty="0"/>
              <a:t>, II, C.XVII, Q. IV, c. 37</a:t>
            </a:r>
            <a:r>
              <a:rPr lang="en-GB" dirty="0" smtClean="0"/>
              <a:t>]</a:t>
            </a:r>
            <a:endParaRPr lang="en-US" dirty="0"/>
          </a:p>
        </p:txBody>
      </p:sp>
    </p:spTree>
    <p:extLst>
      <p:ext uri="{BB962C8B-B14F-4D97-AF65-F5344CB8AC3E}">
        <p14:creationId xmlns:p14="http://schemas.microsoft.com/office/powerpoint/2010/main" val="176809918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GB" dirty="0"/>
              <a:t>Defenders of New World slavery were not slow to pick up on these sentiments. Thomas Dew, while conceding that slavery is against the spirit of Christianity, notes that there is nothing in either the Old </a:t>
            </a:r>
            <a:r>
              <a:rPr lang="en-GB" dirty="0" smtClean="0"/>
              <a:t>or </a:t>
            </a:r>
            <a:r>
              <a:rPr lang="en-GB" dirty="0"/>
              <a:t>the New Testament that requires slavery to be abrogated. The Hebrews approved of slavery and there is nothing in the New Testament to disturb the conscience of a slaveholder. </a:t>
            </a:r>
            <a:endParaRPr lang="en-US" dirty="0"/>
          </a:p>
        </p:txBody>
      </p:sp>
    </p:spTree>
    <p:extLst>
      <p:ext uri="{BB962C8B-B14F-4D97-AF65-F5344CB8AC3E}">
        <p14:creationId xmlns:p14="http://schemas.microsoft.com/office/powerpoint/2010/main" val="335700593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Christ himself did not counsel insurrection, even though he lived in the midst of a Roman world. The Apostolic writings of Paul (and other New Testament writers) show clearly, he thinks, that ‘slavery in the Roman world was nowhere charged as a fault or a crime upon the holder, and everywhere is the most implicit obedience enjoined.’ [see Dew, in Faust, 61-62]</a:t>
            </a:r>
            <a:endParaRPr lang="en-US" dirty="0"/>
          </a:p>
          <a:p>
            <a:endParaRPr lang="en-US" dirty="0"/>
          </a:p>
        </p:txBody>
      </p:sp>
    </p:spTree>
    <p:extLst>
      <p:ext uri="{BB962C8B-B14F-4D97-AF65-F5344CB8AC3E}">
        <p14:creationId xmlns:p14="http://schemas.microsoft.com/office/powerpoint/2010/main" val="476319404"/>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The natural slave, while rational in some sense, ‘has no deliberative faculty at all…’ [</a:t>
            </a:r>
            <a:r>
              <a:rPr lang="en-GB" i="1" dirty="0"/>
              <a:t>Politics</a:t>
            </a:r>
            <a:r>
              <a:rPr lang="en-GB" dirty="0"/>
              <a:t>, 1260a12; </a:t>
            </a:r>
            <a:r>
              <a:rPr lang="en-GB" i="1" dirty="0"/>
              <a:t>Politics</a:t>
            </a:r>
            <a:r>
              <a:rPr lang="en-GB" dirty="0"/>
              <a:t>, 1254b18-19] Although human and so presumptively rational, natural slaves function in a way that in essence is not very different from domestic animals. [</a:t>
            </a:r>
            <a:r>
              <a:rPr lang="en-GB" i="1" dirty="0"/>
              <a:t>Politics</a:t>
            </a:r>
            <a:r>
              <a:rPr lang="en-GB" dirty="0"/>
              <a:t>, 1254b25-27</a:t>
            </a:r>
            <a:r>
              <a:rPr lang="en-GB" dirty="0" smtClean="0"/>
              <a:t>]</a:t>
            </a:r>
            <a:endParaRPr lang="en-US" dirty="0"/>
          </a:p>
        </p:txBody>
      </p:sp>
    </p:spTree>
    <p:extLst>
      <p:ext uri="{BB962C8B-B14F-4D97-AF65-F5344CB8AC3E}">
        <p14:creationId xmlns:p14="http://schemas.microsoft.com/office/powerpoint/2010/main" val="381622161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GB" dirty="0"/>
              <a:t>Aristotle has to hand a variety of models of authority and subordination: husband/wife, father/children, ruler/ruled. None of these is immediately appropriate to the master/slave relationship. Aristotle denies that the slave master is a kind of tyrant and the reason for this would appear to be that he envisages the relationship between master and slave to be mutually beneficial whereas the relation of tyrant to tyrannised is not mutually beneficial. </a:t>
            </a:r>
            <a:endParaRPr lang="en-US" dirty="0"/>
          </a:p>
        </p:txBody>
      </p:sp>
    </p:spTree>
    <p:extLst>
      <p:ext uri="{BB962C8B-B14F-4D97-AF65-F5344CB8AC3E}">
        <p14:creationId xmlns:p14="http://schemas.microsoft.com/office/powerpoint/2010/main" val="185384125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The abuse of authority on the </a:t>
            </a:r>
            <a:r>
              <a:rPr lang="en-GB" dirty="0" smtClean="0"/>
              <a:t>part </a:t>
            </a:r>
            <a:r>
              <a:rPr lang="en-GB" dirty="0"/>
              <a:t>of the </a:t>
            </a:r>
            <a:r>
              <a:rPr lang="en-GB" dirty="0" smtClean="0"/>
              <a:t>slave-master </a:t>
            </a:r>
            <a:r>
              <a:rPr lang="en-GB" dirty="0"/>
              <a:t>‘is injurious to both; for the interests of part and whole, of body and soul, are the same, and the slave is a part of the master, a living but separated part of his bodily frame. Hence, when the relation of master and slave between them is natural they are friends and have a common interest, but where it rests merely on law and force the reverse is true.’ [</a:t>
            </a:r>
            <a:r>
              <a:rPr lang="en-GB" i="1" dirty="0"/>
              <a:t>Politics</a:t>
            </a:r>
            <a:r>
              <a:rPr lang="en-GB" dirty="0"/>
              <a:t>, 1255b9-15. See also 1278b32-8 and </a:t>
            </a:r>
            <a:r>
              <a:rPr lang="en-GB" i="1" dirty="0"/>
              <a:t>Nicomachean Ethics</a:t>
            </a:r>
            <a:r>
              <a:rPr lang="en-GB" dirty="0"/>
              <a:t> 1134b10-13</a:t>
            </a:r>
            <a:r>
              <a:rPr lang="en-GB" dirty="0" smtClean="0"/>
              <a:t>]</a:t>
            </a:r>
            <a:endParaRPr lang="en-US" dirty="0"/>
          </a:p>
        </p:txBody>
      </p:sp>
    </p:spTree>
    <p:extLst>
      <p:ext uri="{BB962C8B-B14F-4D97-AF65-F5344CB8AC3E}">
        <p14:creationId xmlns:p14="http://schemas.microsoft.com/office/powerpoint/2010/main" val="272008340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20000"/>
          </a:bodyPr>
          <a:lstStyle/>
          <a:p>
            <a:r>
              <a:rPr lang="en-GB" dirty="0"/>
              <a:t>This passage is passing strange. The symbiosis between slave master and slave is again asserted, this time because the slave is, as it were, an exteriorised part of his master! Moreover, a relationship of friendship can subsist between a slave master and a natural slave whereas it can’t between a slave master and a merely legal slave. But if the natural slave is sub-rational, how can he be a friend with a rational being except in some attenuated sense. And while it might not be advisable for all sorts of reasons to be friends with your legal slaves, their being slaves is merely the result of misfortune and they are not, or at least, not necessarily, sub-rational and so could, in principle, be friends with their masters</a:t>
            </a:r>
            <a:r>
              <a:rPr lang="en-GB" dirty="0" smtClean="0"/>
              <a:t>.</a:t>
            </a:r>
            <a:endParaRPr lang="en-US" dirty="0"/>
          </a:p>
        </p:txBody>
      </p:sp>
    </p:spTree>
    <p:extLst>
      <p:ext uri="{BB962C8B-B14F-4D97-AF65-F5344CB8AC3E}">
        <p14:creationId xmlns:p14="http://schemas.microsoft.com/office/powerpoint/2010/main" val="175541937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theme/theme1.xml><?xml version="1.0" encoding="utf-8"?>
<a:theme xmlns:a="http://schemas.openxmlformats.org/drawingml/2006/main" name="Plaza">
  <a:themeElements>
    <a:clrScheme name="Plaza">
      <a:dk1>
        <a:sysClr val="windowText" lastClr="000000"/>
      </a:dk1>
      <a:lt1>
        <a:sysClr val="window" lastClr="FFFFFF"/>
      </a:lt1>
      <a:dk2>
        <a:srgbClr val="333333"/>
      </a:dk2>
      <a:lt2>
        <a:srgbClr val="CCCCCC"/>
      </a:lt2>
      <a:accent1>
        <a:srgbClr val="990000"/>
      </a:accent1>
      <a:accent2>
        <a:srgbClr val="580101"/>
      </a:accent2>
      <a:accent3>
        <a:srgbClr val="E94A00"/>
      </a:accent3>
      <a:accent4>
        <a:srgbClr val="EB8F00"/>
      </a:accent4>
      <a:accent5>
        <a:srgbClr val="A4A4A4"/>
      </a:accent5>
      <a:accent6>
        <a:srgbClr val="666666"/>
      </a:accent6>
      <a:hlink>
        <a:srgbClr val="D01010"/>
      </a:hlink>
      <a:folHlink>
        <a:srgbClr val="E6682E"/>
      </a:folHlink>
    </a:clrScheme>
    <a:fontScheme name="Plaza">
      <a:majorFont>
        <a:latin typeface="Century Gothic"/>
        <a:ea typeface=""/>
        <a:cs typeface=""/>
        <a:font script="Jpan" typeface="メイリオ"/>
      </a:majorFont>
      <a:minorFont>
        <a:latin typeface="Century Gothic"/>
        <a:ea typeface=""/>
        <a:cs typeface=""/>
        <a:font script="Jpan" typeface="メイリオ"/>
      </a:minorFont>
    </a:fontScheme>
    <a:fmtScheme name="Plaza">
      <a:fillStyleLst>
        <a:solidFill>
          <a:schemeClr val="phClr"/>
        </a:solidFill>
        <a:gradFill rotWithShape="1">
          <a:gsLst>
            <a:gs pos="0">
              <a:schemeClr val="phClr">
                <a:tint val="100000"/>
                <a:shade val="60000"/>
                <a:satMod val="135000"/>
              </a:schemeClr>
            </a:gs>
            <a:gs pos="100000">
              <a:schemeClr val="phClr">
                <a:tint val="100000"/>
                <a:shade val="100000"/>
                <a:satMod val="135000"/>
              </a:schemeClr>
            </a:gs>
          </a:gsLst>
          <a:lin ang="16200000" scaled="1"/>
        </a:gradFill>
        <a:gradFill rotWithShape="1">
          <a:gsLst>
            <a:gs pos="0">
              <a:schemeClr val="phClr">
                <a:shade val="70000"/>
                <a:satMod val="120000"/>
              </a:schemeClr>
            </a:gs>
            <a:gs pos="35000">
              <a:schemeClr val="phClr">
                <a:shade val="100000"/>
                <a:satMod val="150000"/>
              </a:schemeClr>
            </a:gs>
            <a:gs pos="70000">
              <a:schemeClr val="phClr">
                <a:tint val="100000"/>
                <a:shade val="100000"/>
                <a:satMod val="200000"/>
                <a:greenMod val="100000"/>
              </a:schemeClr>
            </a:gs>
            <a:gs pos="100000">
              <a:schemeClr val="phClr">
                <a:tint val="100000"/>
                <a:shade val="100000"/>
                <a:satMod val="250000"/>
                <a:greenMod val="100000"/>
              </a:schemeClr>
            </a:gs>
          </a:gsLst>
          <a:lin ang="16200000" scaled="1"/>
        </a:gra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innerShdw blurRad="190500" dist="63500" dir="5400000">
              <a:srgbClr val="FFFFFF">
                <a:alpha val="65000"/>
              </a:srgbClr>
            </a:innerShdw>
          </a:effectLst>
          <a:scene3d>
            <a:camera prst="orthographicFront">
              <a:rot lat="0" lon="0" rev="0"/>
            </a:camera>
            <a:lightRig rig="twoPt" dir="r">
              <a:rot lat="0" lon="0" rev="6000000"/>
            </a:lightRig>
          </a:scene3d>
          <a:sp3d prstMaterial="matte">
            <a:bevelT w="0" h="0" prst="relaxedInset"/>
          </a:sp3d>
        </a:effectStyle>
        <a:effectStyle>
          <a:effectLst>
            <a:innerShdw blurRad="50800" dist="25400" dir="13500000">
              <a:srgbClr val="FFFFFF">
                <a:alpha val="75000"/>
              </a:srgbClr>
            </a:innerShdw>
            <a:outerShdw blurRad="88900" dist="38100" dir="6600000" sx="101000" sy="101000" rotWithShape="0">
              <a:srgbClr val="000000">
                <a:alpha val="50000"/>
              </a:srgbClr>
            </a:outerShdw>
          </a:effectLst>
          <a:scene3d>
            <a:camera prst="perspectiveFront" fov="3000000"/>
            <a:lightRig rig="morning" dir="tl">
              <a:rot lat="0" lon="0" rev="1800000"/>
            </a:lightRig>
          </a:scene3d>
          <a:sp3d contourW="38100" prstMaterial="softEdge">
            <a:bevelT w="25400" h="38100"/>
            <a:contourClr>
              <a:schemeClr val="phClr">
                <a:tint val="6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Plaza.thmx</Template>
  <TotalTime>198</TotalTime>
  <Words>4963</Words>
  <Application>Microsoft Macintosh PowerPoint</Application>
  <PresentationFormat>On-screen Show (4:3)</PresentationFormat>
  <Paragraphs>119</Paragraphs>
  <Slides>54</Slides>
  <Notes>54</Notes>
  <HiddenSlides>0</HiddenSlides>
  <MMClips>0</MMClips>
  <ScaleCrop>false</ScaleCrop>
  <HeadingPairs>
    <vt:vector size="4" baseType="variant">
      <vt:variant>
        <vt:lpstr>Theme</vt:lpstr>
      </vt:variant>
      <vt:variant>
        <vt:i4>1</vt:i4>
      </vt:variant>
      <vt:variant>
        <vt:lpstr>Slide Titles</vt:lpstr>
      </vt:variant>
      <vt:variant>
        <vt:i4>54</vt:i4>
      </vt:variant>
    </vt:vector>
  </HeadingPairs>
  <TitlesOfParts>
    <vt:vector size="55" baseType="lpstr">
      <vt:lpstr>Plaza</vt:lpstr>
      <vt:lpstr>Freedom’s Progress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UCD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Freedom’s Progress</dc:title>
  <dc:creator>Gerard Casey</dc:creator>
  <cp:lastModifiedBy>Gerard Casey</cp:lastModifiedBy>
  <cp:revision>22</cp:revision>
  <dcterms:created xsi:type="dcterms:W3CDTF">2013-10-24T09:45:21Z</dcterms:created>
  <dcterms:modified xsi:type="dcterms:W3CDTF">2013-11-06T09:35:07Z</dcterms:modified>
</cp:coreProperties>
</file>