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F98D0-AD4A-E546-B856-28EC5F5522BA}" type="datetimeFigureOut">
              <a:rPr lang="en-US" smtClean="0"/>
              <a:t>12/28/12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358C8-C668-B946-8CA4-43949EA89C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Civil Rights Movement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Smith </a:t>
            </a:r>
            <a:r>
              <a:rPr lang="en-US" dirty="0" err="1" smtClean="0"/>
              <a:t>v</a:t>
            </a:r>
            <a:r>
              <a:rPr lang="en-US" dirty="0" smtClean="0"/>
              <a:t>. </a:t>
            </a:r>
            <a:r>
              <a:rPr lang="en-US" dirty="0" err="1" smtClean="0"/>
              <a:t>Allwright</a:t>
            </a:r>
            <a:r>
              <a:rPr lang="en-US" dirty="0" smtClean="0"/>
              <a:t> (1944)</a:t>
            </a:r>
          </a:p>
          <a:p>
            <a:pPr marL="742950" lvl="2" indent="-342900"/>
            <a:r>
              <a:rPr lang="en-US" dirty="0" smtClean="0"/>
              <a:t>Texas Democratic Primary could not be racially exclusive, because the Democratic Party was not really “private”</a:t>
            </a:r>
            <a:endParaRPr lang="en-US" dirty="0" smtClean="0"/>
          </a:p>
          <a:p>
            <a:r>
              <a:rPr lang="en-US" dirty="0" smtClean="0"/>
              <a:t>Shelley </a:t>
            </a:r>
            <a:r>
              <a:rPr lang="en-US" dirty="0" err="1" smtClean="0"/>
              <a:t>v</a:t>
            </a:r>
            <a:r>
              <a:rPr lang="en-US" dirty="0" smtClean="0"/>
              <a:t>. Kraemer (1948)</a:t>
            </a:r>
          </a:p>
          <a:p>
            <a:pPr lvl="1"/>
            <a:r>
              <a:rPr lang="en-US" dirty="0" smtClean="0"/>
              <a:t>Restrictive covenants disallowed under 14</a:t>
            </a:r>
            <a:r>
              <a:rPr lang="en-US" baseline="30000" dirty="0" smtClean="0"/>
              <a:t>th</a:t>
            </a:r>
            <a:r>
              <a:rPr lang="en-US" dirty="0" smtClean="0"/>
              <a:t> Amendment Equal Protection Clause</a:t>
            </a:r>
          </a:p>
          <a:p>
            <a:pPr lvl="2"/>
            <a:r>
              <a:rPr lang="en-US" dirty="0" smtClean="0"/>
              <a:t>Judicial enforcement was “state action”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Brown </a:t>
            </a:r>
            <a:r>
              <a:rPr lang="en-US" dirty="0" err="1" smtClean="0"/>
              <a:t>v</a:t>
            </a:r>
            <a:r>
              <a:rPr lang="en-US" dirty="0" smtClean="0"/>
              <a:t>. Board of Education I (1954)</a:t>
            </a:r>
          </a:p>
          <a:p>
            <a:pPr lvl="1"/>
            <a:r>
              <a:rPr lang="en-US" dirty="0" smtClean="0"/>
              <a:t>Segregation in five jurisdictions’ public elementary schools</a:t>
            </a:r>
          </a:p>
          <a:p>
            <a:pPr lvl="1"/>
            <a:r>
              <a:rPr lang="en-US" dirty="0" smtClean="0"/>
              <a:t>Equal Protection Clause claim</a:t>
            </a:r>
          </a:p>
          <a:p>
            <a:pPr lvl="1"/>
            <a:r>
              <a:rPr lang="en-US" dirty="0" smtClean="0"/>
              <a:t>Bickel concludes original understanding does not support overturning school segregation</a:t>
            </a:r>
          </a:p>
          <a:p>
            <a:pPr lvl="1"/>
            <a:r>
              <a:rPr lang="en-US" dirty="0" smtClean="0"/>
              <a:t>Warren says the Court cannot be bound by the understanding of 1868</a:t>
            </a:r>
          </a:p>
          <a:p>
            <a:pPr lvl="1"/>
            <a:r>
              <a:rPr lang="en-US" dirty="0" smtClean="0"/>
              <a:t>Kenneth Clark’s doll studies</a:t>
            </a:r>
          </a:p>
          <a:p>
            <a:pPr lvl="2"/>
            <a:r>
              <a:rPr lang="en-US" dirty="0" smtClean="0"/>
              <a:t>But contrary Detroit </a:t>
            </a:r>
            <a:r>
              <a:rPr lang="en-US" dirty="0" smtClean="0"/>
              <a:t>fin</a:t>
            </a:r>
            <a:r>
              <a:rPr lang="en-US" dirty="0" smtClean="0"/>
              <a:t>dings</a:t>
            </a:r>
            <a:endParaRPr lang="en-US" dirty="0" smtClean="0"/>
          </a:p>
          <a:p>
            <a:pPr lvl="1"/>
            <a:r>
              <a:rPr lang="en-US" dirty="0" smtClean="0"/>
              <a:t>Holding:  come back next year re:  implementation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Brown </a:t>
            </a:r>
            <a:r>
              <a:rPr lang="en-US" dirty="0" err="1" smtClean="0"/>
              <a:t>v</a:t>
            </a:r>
            <a:r>
              <a:rPr lang="en-US" dirty="0" smtClean="0"/>
              <a:t>. Board of Education II (1955)</a:t>
            </a:r>
          </a:p>
          <a:p>
            <a:pPr lvl="1"/>
            <a:r>
              <a:rPr lang="en-US" dirty="0" smtClean="0"/>
              <a:t>Frankfurter had been angling to have segregation overturned (thus disproving the fable that he was for “judicial restraint”)</a:t>
            </a:r>
          </a:p>
          <a:p>
            <a:pPr lvl="1"/>
            <a:r>
              <a:rPr lang="en-US" dirty="0" smtClean="0"/>
              <a:t>Frankfurter fears for the results if implementation is immediate</a:t>
            </a:r>
          </a:p>
          <a:p>
            <a:pPr lvl="1"/>
            <a:r>
              <a:rPr lang="en-US" dirty="0" smtClean="0"/>
              <a:t>Court enunciates “all deliberate speed formula”</a:t>
            </a:r>
          </a:p>
          <a:p>
            <a:pPr lvl="1"/>
            <a:r>
              <a:rPr lang="en-US" dirty="0" smtClean="0"/>
              <a:t>Result:  Massive Resistance &amp; Southern Manifesto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Cooper </a:t>
            </a:r>
            <a:r>
              <a:rPr lang="en-US" dirty="0" err="1" smtClean="0"/>
              <a:t>v</a:t>
            </a:r>
            <a:r>
              <a:rPr lang="en-US" dirty="0" smtClean="0"/>
              <a:t>. Aaron (1958)</a:t>
            </a:r>
          </a:p>
          <a:p>
            <a:pPr lvl="1"/>
            <a:r>
              <a:rPr lang="en-US" dirty="0" smtClean="0"/>
              <a:t>State authorities intervened to prevent Little Rock’s Central High from being desegregated</a:t>
            </a:r>
          </a:p>
          <a:p>
            <a:pPr lvl="1"/>
            <a:r>
              <a:rPr lang="en-US" dirty="0" smtClean="0"/>
              <a:t>Eisenhower nationalizes National Guard, sends in 101</a:t>
            </a:r>
            <a:r>
              <a:rPr lang="en-US" baseline="30000" dirty="0" smtClean="0"/>
              <a:t>st</a:t>
            </a:r>
            <a:r>
              <a:rPr lang="en-US" dirty="0" smtClean="0"/>
              <a:t> Airborne Division</a:t>
            </a:r>
          </a:p>
          <a:p>
            <a:pPr lvl="1"/>
            <a:r>
              <a:rPr lang="en-US" dirty="0" err="1" smtClean="0"/>
              <a:t>Faubus</a:t>
            </a:r>
            <a:r>
              <a:rPr lang="en-US" dirty="0" smtClean="0"/>
              <a:t> rules in Arkansas, but by 1988 is not invited to Democratic National Convention</a:t>
            </a:r>
          </a:p>
          <a:p>
            <a:pPr lvl="1"/>
            <a:r>
              <a:rPr lang="en-US" dirty="0" smtClean="0"/>
              <a:t>Supreme Court says, in a Per </a:t>
            </a:r>
            <a:r>
              <a:rPr lang="en-US" dirty="0" err="1" smtClean="0"/>
              <a:t>Curiam</a:t>
            </a:r>
            <a:r>
              <a:rPr lang="en-US" dirty="0" smtClean="0"/>
              <a:t> opinion signed by all 9, that the Court’s opinions are the Constitution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Civil Rights Laws of the 1960s</a:t>
            </a:r>
          </a:p>
          <a:p>
            <a:pPr lvl="1"/>
            <a:r>
              <a:rPr lang="en-US" dirty="0" smtClean="0"/>
              <a:t>Civil Rights Act of 1964</a:t>
            </a:r>
          </a:p>
          <a:p>
            <a:pPr lvl="2"/>
            <a:r>
              <a:rPr lang="en-US" dirty="0" smtClean="0"/>
              <a:t>Public Accommodations</a:t>
            </a:r>
          </a:p>
          <a:p>
            <a:pPr lvl="3"/>
            <a:r>
              <a:rPr lang="en-US" dirty="0" smtClean="0"/>
              <a:t>Hotels</a:t>
            </a:r>
          </a:p>
          <a:p>
            <a:pPr lvl="3"/>
            <a:r>
              <a:rPr lang="en-US" dirty="0" smtClean="0"/>
              <a:t>Restaurants</a:t>
            </a:r>
          </a:p>
          <a:p>
            <a:pPr lvl="3"/>
            <a:r>
              <a:rPr lang="en-US" dirty="0" smtClean="0"/>
              <a:t>Public Transportation</a:t>
            </a:r>
          </a:p>
          <a:p>
            <a:pPr lvl="2"/>
            <a:r>
              <a:rPr lang="en-US" dirty="0" smtClean="0"/>
              <a:t>Employment</a:t>
            </a:r>
          </a:p>
          <a:p>
            <a:pPr lvl="2"/>
            <a:r>
              <a:rPr lang="en-US" dirty="0" smtClean="0"/>
              <a:t>Sex Discrimination</a:t>
            </a:r>
          </a:p>
          <a:p>
            <a:pPr lvl="2"/>
            <a:r>
              <a:rPr lang="en-US" dirty="0" smtClean="0"/>
              <a:t>Education</a:t>
            </a:r>
          </a:p>
          <a:p>
            <a:pPr lvl="2"/>
            <a:r>
              <a:rPr lang="en-US" dirty="0" smtClean="0"/>
              <a:t>Goldwater’s opposition—and the change in blacks’ party affiliation</a:t>
            </a:r>
          </a:p>
          <a:p>
            <a:pPr lvl="3"/>
            <a:r>
              <a:rPr lang="en-US" dirty="0" smtClean="0"/>
              <a:t>Along with R. Kennedy sympathizing with jailed MLK in 1960</a:t>
            </a:r>
          </a:p>
          <a:p>
            <a:pPr lvl="1"/>
            <a:r>
              <a:rPr lang="en-US" dirty="0" smtClean="0"/>
              <a:t>Voting Rights Act of 1965</a:t>
            </a:r>
          </a:p>
          <a:p>
            <a:pPr lvl="2"/>
            <a:r>
              <a:rPr lang="en-US" dirty="0" smtClean="0"/>
              <a:t>A revolution in American politics—and the actual end to segregation</a:t>
            </a:r>
          </a:p>
          <a:p>
            <a:pPr lvl="3"/>
            <a:r>
              <a:rPr lang="en-US" dirty="0" smtClean="0"/>
              <a:t>Thurmond and Wallace asking for blacks’ votes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303</Words>
  <Application>Microsoft Macintosh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Civil Rights Movement</vt:lpstr>
      <vt:lpstr>Slide 2</vt:lpstr>
      <vt:lpstr>Slide 3</vt:lpstr>
      <vt:lpstr>Slide 4</vt:lpstr>
      <vt:lpstr>Slide 5</vt:lpstr>
      <vt:lpstr>Slide 6</vt:lpstr>
    </vt:vector>
  </TitlesOfParts>
  <Company>Western Connecticut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Gutzman</dc:creator>
  <cp:lastModifiedBy>Kevin Gutzman</cp:lastModifiedBy>
  <cp:revision>4</cp:revision>
  <dcterms:created xsi:type="dcterms:W3CDTF">2012-12-28T22:26:44Z</dcterms:created>
  <dcterms:modified xsi:type="dcterms:W3CDTF">2012-12-28T22:46:35Z</dcterms:modified>
</cp:coreProperties>
</file>