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Default Extension="rels" ContentType="application/vnd.openxmlformats-package.relationships+xml"/>
  <Override PartName="/ppt/slides/slide6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60" r:id="rId5"/>
    <p:sldId id="258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91" d="100"/>
          <a:sy n="91" d="100"/>
        </p:scale>
        <p:origin x="-84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interSettings" Target="printerSettings/printerSettings1.bin"/><Relationship Id="rId4" Type="http://schemas.openxmlformats.org/officeDocument/2006/relationships/slide" Target="slides/slide3.xml"/><Relationship Id="rId10" Type="http://schemas.openxmlformats.org/officeDocument/2006/relationships/viewProps" Target="viewProps.xml"/><Relationship Id="rId5" Type="http://schemas.openxmlformats.org/officeDocument/2006/relationships/slide" Target="slides/slide4.xml"/><Relationship Id="rId7" Type="http://schemas.openxmlformats.org/officeDocument/2006/relationships/slide" Target="slides/slide6.xml"/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9" Type="http://schemas.openxmlformats.org/officeDocument/2006/relationships/presProps" Target="presProps.xml"/><Relationship Id="rId3" Type="http://schemas.openxmlformats.org/officeDocument/2006/relationships/slide" Target="slides/slide2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DFC41-8B02-9847-9167-0F3C5451927E}" type="datetimeFigureOut">
              <a:rPr lang="en-US" smtClean="0"/>
              <a:t>12/21/12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4203E-86B7-3040-90FA-6B49B705AE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DFC41-8B02-9847-9167-0F3C5451927E}" type="datetimeFigureOut">
              <a:rPr lang="en-US" smtClean="0"/>
              <a:t>12/21/12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4203E-86B7-3040-90FA-6B49B705AE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DFC41-8B02-9847-9167-0F3C5451927E}" type="datetimeFigureOut">
              <a:rPr lang="en-US" smtClean="0"/>
              <a:t>12/21/12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4203E-86B7-3040-90FA-6B49B705AE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DFC41-8B02-9847-9167-0F3C5451927E}" type="datetimeFigureOut">
              <a:rPr lang="en-US" smtClean="0"/>
              <a:t>12/21/12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4203E-86B7-3040-90FA-6B49B705AE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DFC41-8B02-9847-9167-0F3C5451927E}" type="datetimeFigureOut">
              <a:rPr lang="en-US" smtClean="0"/>
              <a:t>12/21/12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4203E-86B7-3040-90FA-6B49B705AE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DFC41-8B02-9847-9167-0F3C5451927E}" type="datetimeFigureOut">
              <a:rPr lang="en-US" smtClean="0"/>
              <a:t>12/21/12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4203E-86B7-3040-90FA-6B49B705AE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DFC41-8B02-9847-9167-0F3C5451927E}" type="datetimeFigureOut">
              <a:rPr lang="en-US" smtClean="0"/>
              <a:t>12/21/12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4203E-86B7-3040-90FA-6B49B705AE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DFC41-8B02-9847-9167-0F3C5451927E}" type="datetimeFigureOut">
              <a:rPr lang="en-US" smtClean="0"/>
              <a:t>12/21/12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4203E-86B7-3040-90FA-6B49B705AE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DFC41-8B02-9847-9167-0F3C5451927E}" type="datetimeFigureOut">
              <a:rPr lang="en-US" smtClean="0"/>
              <a:t>12/21/12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4203E-86B7-3040-90FA-6B49B705AE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DFC41-8B02-9847-9167-0F3C5451927E}" type="datetimeFigureOut">
              <a:rPr lang="en-US" smtClean="0"/>
              <a:t>12/21/12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4203E-86B7-3040-90FA-6B49B705AE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DFC41-8B02-9847-9167-0F3C5451927E}" type="datetimeFigureOut">
              <a:rPr lang="en-US" smtClean="0"/>
              <a:t>12/21/12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4203E-86B7-3040-90FA-6B49B705AE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9DFC41-8B02-9847-9167-0F3C5451927E}" type="datetimeFigureOut">
              <a:rPr lang="en-US" smtClean="0"/>
              <a:t>12/21/12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C4203E-86B7-3040-90FA-6B49B705AEA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New Deal (I)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The First New Deal</a:t>
            </a:r>
          </a:p>
          <a:p>
            <a:pPr lvl="1"/>
            <a:r>
              <a:rPr lang="en-US" dirty="0" smtClean="0"/>
              <a:t>Panama Refining Co. (1935), Schechter Poultry (1935)</a:t>
            </a:r>
          </a:p>
          <a:p>
            <a:pPr lvl="2"/>
            <a:r>
              <a:rPr lang="en-US" dirty="0" smtClean="0"/>
              <a:t>8-1 and 9-0, with Ch. J. Hughes and J. Brandeis in the majority, NIRA ruled unconstitutional delegation of power to the president, unconstitutional regulation of intrastate commerce</a:t>
            </a:r>
          </a:p>
          <a:p>
            <a:pPr lvl="1"/>
            <a:r>
              <a:rPr lang="en-US" dirty="0" smtClean="0"/>
              <a:t>U.S. </a:t>
            </a:r>
            <a:r>
              <a:rPr lang="en-US" dirty="0" err="1" smtClean="0"/>
              <a:t>v</a:t>
            </a:r>
            <a:r>
              <a:rPr lang="en-US" dirty="0" smtClean="0"/>
              <a:t>. Butler (1936)</a:t>
            </a:r>
          </a:p>
          <a:p>
            <a:pPr lvl="2"/>
            <a:r>
              <a:rPr lang="en-US" dirty="0" smtClean="0"/>
              <a:t>Tenth Amendment banned Agricultural Adjustment Act’s attempts to regulate agricultural production in the name of maintaining high prices</a:t>
            </a:r>
            <a:endParaRPr lang="en-US" dirty="0" smtClean="0"/>
          </a:p>
          <a:p>
            <a:pPr lvl="1"/>
            <a:r>
              <a:rPr lang="en-US" dirty="0" smtClean="0"/>
              <a:t>Morehead </a:t>
            </a:r>
            <a:r>
              <a:rPr lang="en-US" dirty="0" err="1" smtClean="0"/>
              <a:t>v</a:t>
            </a:r>
            <a:r>
              <a:rPr lang="en-US" dirty="0" smtClean="0"/>
              <a:t>. New York ex rel. </a:t>
            </a:r>
            <a:r>
              <a:rPr lang="en-US" dirty="0" err="1" smtClean="0"/>
              <a:t>Tipaldo</a:t>
            </a:r>
            <a:r>
              <a:rPr lang="en-US" dirty="0" smtClean="0"/>
              <a:t> (1936)</a:t>
            </a:r>
          </a:p>
          <a:p>
            <a:pPr lvl="2"/>
            <a:r>
              <a:rPr lang="en-US" dirty="0" smtClean="0"/>
              <a:t>New York minimum-wage law unconstitutional (14</a:t>
            </a:r>
            <a:r>
              <a:rPr lang="en-US" baseline="30000" dirty="0" smtClean="0"/>
              <a:t>th</a:t>
            </a:r>
            <a:r>
              <a:rPr lang="en-US" dirty="0" smtClean="0"/>
              <a:t> Am.)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Harbingers</a:t>
            </a:r>
          </a:p>
          <a:p>
            <a:pPr lvl="1"/>
            <a:r>
              <a:rPr lang="en-US" dirty="0" smtClean="0"/>
              <a:t>Home Building and Loan Association </a:t>
            </a:r>
            <a:r>
              <a:rPr lang="en-US" dirty="0" err="1" smtClean="0"/>
              <a:t>v</a:t>
            </a:r>
            <a:r>
              <a:rPr lang="en-US" dirty="0" smtClean="0"/>
              <a:t>. </a:t>
            </a:r>
            <a:r>
              <a:rPr lang="en-US" dirty="0" err="1" smtClean="0"/>
              <a:t>Blaisdell</a:t>
            </a:r>
            <a:r>
              <a:rPr lang="en-US" dirty="0" smtClean="0"/>
              <a:t> (1934)</a:t>
            </a:r>
          </a:p>
          <a:p>
            <a:pPr lvl="2"/>
            <a:r>
              <a:rPr lang="en-US" dirty="0" smtClean="0"/>
              <a:t>Contracts Clause could be evaded wholesale by Minnesota’s government due to the economic emergency</a:t>
            </a:r>
          </a:p>
          <a:p>
            <a:pPr lvl="1"/>
            <a:r>
              <a:rPr lang="en-US" dirty="0" err="1" smtClean="0"/>
              <a:t>Nebbia</a:t>
            </a:r>
            <a:r>
              <a:rPr lang="en-US" dirty="0" smtClean="0"/>
              <a:t> </a:t>
            </a:r>
            <a:r>
              <a:rPr lang="en-US" dirty="0" err="1" smtClean="0"/>
              <a:t>v</a:t>
            </a:r>
            <a:r>
              <a:rPr lang="en-US" dirty="0" smtClean="0"/>
              <a:t>. New York (1934)</a:t>
            </a:r>
          </a:p>
          <a:p>
            <a:pPr lvl="2"/>
            <a:r>
              <a:rPr lang="en-US" dirty="0" smtClean="0"/>
              <a:t>Depression-era state milk price cap allowed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Court Packing (February 5, 1937)</a:t>
            </a:r>
          </a:p>
          <a:p>
            <a:pPr marL="742950" lvl="2" indent="-342900"/>
            <a:r>
              <a:rPr lang="en-US" dirty="0" smtClean="0"/>
              <a:t>Roosevelt announces several justices are superannuated, asks Congress to authorize supplemental appointments for each justice over 70 (five at the time)</a:t>
            </a:r>
          </a:p>
          <a:p>
            <a:r>
              <a:rPr lang="en-US" dirty="0" smtClean="0"/>
              <a:t>“A switch in time saved nine.”</a:t>
            </a:r>
            <a:endParaRPr lang="en-US" dirty="0" smtClean="0"/>
          </a:p>
          <a:p>
            <a:pPr lvl="1"/>
            <a:r>
              <a:rPr lang="en-US" dirty="0" smtClean="0"/>
              <a:t>Roberts changes votes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West Coast Hotel Co. </a:t>
            </a:r>
            <a:r>
              <a:rPr lang="en-US" dirty="0" err="1" smtClean="0"/>
              <a:t>v</a:t>
            </a:r>
            <a:r>
              <a:rPr lang="en-US" dirty="0" smtClean="0"/>
              <a:t>. Parrish (1937)</a:t>
            </a:r>
          </a:p>
          <a:p>
            <a:pPr marL="742950" lvl="2" indent="-342900"/>
            <a:r>
              <a:rPr lang="en-US" dirty="0" smtClean="0"/>
              <a:t>Washington State minimum-wage law for women and minors upheld—overturning Morehead and the liberty of contract doctrine</a:t>
            </a:r>
            <a:endParaRPr lang="en-US" dirty="0" smtClean="0"/>
          </a:p>
          <a:p>
            <a:r>
              <a:rPr lang="en-US" dirty="0" smtClean="0"/>
              <a:t>NLRB </a:t>
            </a:r>
            <a:r>
              <a:rPr lang="en-US" dirty="0" err="1" smtClean="0"/>
              <a:t>v</a:t>
            </a:r>
            <a:r>
              <a:rPr lang="en-US" dirty="0" smtClean="0"/>
              <a:t>. Jones &amp; Laughlin Steel Corp. (1937)</a:t>
            </a:r>
          </a:p>
          <a:p>
            <a:pPr lvl="1"/>
            <a:r>
              <a:rPr lang="en-US" dirty="0" smtClean="0"/>
              <a:t>Upheld National Labor Relations Act</a:t>
            </a:r>
            <a:endParaRPr lang="en-US" dirty="0" smtClean="0"/>
          </a:p>
          <a:p>
            <a:r>
              <a:rPr lang="en-US" dirty="0" err="1" smtClean="0"/>
              <a:t>Helvering</a:t>
            </a:r>
            <a:r>
              <a:rPr lang="en-US" dirty="0" smtClean="0"/>
              <a:t> </a:t>
            </a:r>
            <a:r>
              <a:rPr lang="en-US" dirty="0" err="1" smtClean="0"/>
              <a:t>v</a:t>
            </a:r>
            <a:r>
              <a:rPr lang="en-US" dirty="0" smtClean="0"/>
              <a:t>. Davis (1937)</a:t>
            </a:r>
          </a:p>
          <a:p>
            <a:pPr lvl="1"/>
            <a:r>
              <a:rPr lang="en-US" dirty="0" smtClean="0"/>
              <a:t>Upheld Social Security on the ground that the General Welfare Clause of Article I, Section 8 is a substantive grant of power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Carolene</a:t>
            </a:r>
            <a:r>
              <a:rPr lang="en-US" dirty="0" smtClean="0"/>
              <a:t> Products, Footnote 4</a:t>
            </a:r>
          </a:p>
          <a:p>
            <a:r>
              <a:rPr lang="en-US" dirty="0" smtClean="0"/>
              <a:t>U.S. </a:t>
            </a:r>
            <a:r>
              <a:rPr lang="en-US" dirty="0" err="1" smtClean="0"/>
              <a:t>v</a:t>
            </a:r>
            <a:r>
              <a:rPr lang="en-US" dirty="0" smtClean="0"/>
              <a:t>. Darby (1941)</a:t>
            </a:r>
          </a:p>
          <a:p>
            <a:pPr marL="742950" lvl="2" indent="-342900"/>
            <a:r>
              <a:rPr lang="en-US" dirty="0" smtClean="0"/>
              <a:t>Upheld minimum wages and maximum hours legislation</a:t>
            </a:r>
            <a:endParaRPr lang="en-US" dirty="0" smtClean="0"/>
          </a:p>
          <a:p>
            <a:r>
              <a:rPr lang="en-US" dirty="0" err="1" smtClean="0"/>
              <a:t>Wickard</a:t>
            </a:r>
            <a:r>
              <a:rPr lang="en-US" dirty="0" smtClean="0"/>
              <a:t> </a:t>
            </a:r>
            <a:r>
              <a:rPr lang="en-US" dirty="0" err="1" smtClean="0"/>
              <a:t>v</a:t>
            </a:r>
            <a:r>
              <a:rPr lang="en-US" dirty="0" smtClean="0"/>
              <a:t>. </a:t>
            </a:r>
            <a:r>
              <a:rPr lang="en-US" dirty="0" err="1" smtClean="0"/>
              <a:t>Filburn</a:t>
            </a:r>
            <a:r>
              <a:rPr lang="en-US" dirty="0" smtClean="0"/>
              <a:t> (1942)</a:t>
            </a:r>
          </a:p>
          <a:p>
            <a:pPr lvl="1"/>
            <a:r>
              <a:rPr lang="en-US" dirty="0" smtClean="0"/>
              <a:t>Growing wheat on one’s own farm for one’s own consumption falls under the commerce power</a:t>
            </a:r>
          </a:p>
          <a:p>
            <a:r>
              <a:rPr lang="en-US" dirty="0" smtClean="0"/>
              <a:t>U.S. </a:t>
            </a:r>
            <a:r>
              <a:rPr lang="en-US" dirty="0" err="1" smtClean="0"/>
              <a:t>v</a:t>
            </a:r>
            <a:r>
              <a:rPr lang="en-US" dirty="0" smtClean="0"/>
              <a:t>. </a:t>
            </a:r>
            <a:r>
              <a:rPr lang="en-US" dirty="0" err="1" smtClean="0"/>
              <a:t>Carolene</a:t>
            </a:r>
            <a:r>
              <a:rPr lang="en-US" dirty="0" smtClean="0"/>
              <a:t> Products Co., Footnote 4 (1938)</a:t>
            </a:r>
          </a:p>
          <a:p>
            <a:pPr lvl="1"/>
            <a:r>
              <a:rPr lang="en-US" dirty="0" smtClean="0"/>
              <a:t>Courts will defend Bill of Rights, “discrete and insular minorities,” and the </a:t>
            </a:r>
            <a:r>
              <a:rPr lang="en-US" smtClean="0"/>
              <a:t>political process</a:t>
            </a:r>
            <a:endParaRPr lang="en-US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10067</TotalTime>
  <Words>354</Words>
  <Application>Microsoft Macintosh PowerPoint</Application>
  <PresentationFormat>On-screen Show (4:3)</PresentationFormat>
  <Paragraphs>30</Paragraphs>
  <Slides>6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The New Deal (I)</vt:lpstr>
      <vt:lpstr>Slide 2</vt:lpstr>
      <vt:lpstr>Slide 3</vt:lpstr>
      <vt:lpstr>Slide 4</vt:lpstr>
      <vt:lpstr>Slide 5</vt:lpstr>
      <vt:lpstr>Slide 6</vt:lpstr>
    </vt:vector>
  </TitlesOfParts>
  <Company>Western Connecticut State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Kevin Gutzman</dc:creator>
  <cp:lastModifiedBy>Kevin Gutzman</cp:lastModifiedBy>
  <cp:revision>7</cp:revision>
  <dcterms:created xsi:type="dcterms:W3CDTF">2012-12-21T22:58:44Z</dcterms:created>
  <dcterms:modified xsi:type="dcterms:W3CDTF">2012-12-28T22:46:41Z</dcterms:modified>
</cp:coreProperties>
</file>