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3" r:id="rId7"/>
    <p:sldId id="262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0" Type="http://schemas.openxmlformats.org/officeDocument/2006/relationships/printerSettings" Target="printerSettings/printerSettings1.bin"/><Relationship Id="rId5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F2248-D56F-9B45-8D80-3DA73A8A88A4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Era of</a:t>
            </a:r>
            <a:br>
              <a:rPr lang="en-US" dirty="0" smtClean="0"/>
            </a:br>
            <a:r>
              <a:rPr lang="en-US" dirty="0" smtClean="0"/>
              <a:t>Substantive Due Process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Due Process Clause of 14</a:t>
            </a:r>
            <a:r>
              <a:rPr lang="en-US" baseline="30000" dirty="0" smtClean="0"/>
              <a:t>th</a:t>
            </a:r>
            <a:r>
              <a:rPr lang="en-US" dirty="0" smtClean="0"/>
              <a:t> Amendment:  “</a:t>
            </a:r>
            <a:r>
              <a:rPr lang="en-US" dirty="0"/>
              <a:t>nor shall any State deprive any person of life, liberty, or property, without due process of </a:t>
            </a:r>
            <a:r>
              <a:rPr lang="en-US" dirty="0" smtClean="0"/>
              <a:t>law”</a:t>
            </a:r>
          </a:p>
          <a:p>
            <a:r>
              <a:rPr lang="en-US" dirty="0" smtClean="0"/>
              <a:t>At a time when Congress was punting authority to the federal courts via the Sherman Antitrust Act (1890), courts were grabbing authority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Pollock </a:t>
            </a:r>
            <a:r>
              <a:rPr lang="en-US" dirty="0" err="1" smtClean="0"/>
              <a:t>v</a:t>
            </a:r>
            <a:r>
              <a:rPr lang="en-US" dirty="0" smtClean="0"/>
              <a:t>. Farmers’ Loan and Trust Co. (The Income Tax Case) (1895):  Congress has no power to tax income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Lochner</a:t>
            </a:r>
            <a:r>
              <a:rPr lang="en-US" dirty="0" smtClean="0"/>
              <a:t> </a:t>
            </a:r>
            <a:r>
              <a:rPr lang="en-US" dirty="0" err="1" smtClean="0"/>
              <a:t>v</a:t>
            </a:r>
            <a:r>
              <a:rPr lang="en-US" dirty="0" smtClean="0"/>
              <a:t>. New York (1905)</a:t>
            </a:r>
          </a:p>
          <a:p>
            <a:pPr lvl="1"/>
            <a:r>
              <a:rPr lang="en-US" dirty="0" smtClean="0"/>
              <a:t>The Supreme Court also invoked the Due Process Clause in 1908 (Adair </a:t>
            </a:r>
            <a:r>
              <a:rPr lang="en-US" dirty="0" err="1" smtClean="0"/>
              <a:t>v</a:t>
            </a:r>
            <a:r>
              <a:rPr lang="en-US" dirty="0" smtClean="0"/>
              <a:t>. United States) and 1915 (</a:t>
            </a:r>
            <a:r>
              <a:rPr lang="en-US" dirty="0" err="1" smtClean="0"/>
              <a:t>Coppage</a:t>
            </a:r>
            <a:r>
              <a:rPr lang="en-US" dirty="0" smtClean="0"/>
              <a:t> </a:t>
            </a:r>
            <a:r>
              <a:rPr lang="en-US" dirty="0" err="1" smtClean="0"/>
              <a:t>v</a:t>
            </a:r>
            <a:r>
              <a:rPr lang="en-US" dirty="0" smtClean="0"/>
              <a:t>. Kansas) to ban state laws empowering employees to join labor unions </a:t>
            </a:r>
          </a:p>
          <a:p>
            <a:pPr lvl="1"/>
            <a:r>
              <a:rPr lang="en-US" dirty="0" smtClean="0"/>
              <a:t>Due Process Clause means New York may not regulate hours and working conditions</a:t>
            </a:r>
          </a:p>
          <a:p>
            <a:pPr lvl="2"/>
            <a:r>
              <a:rPr lang="en-US" dirty="0" smtClean="0"/>
              <a:t>“Is this a fair, reasonable, and appropriate exercise of the police power of the state…?”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Adkins </a:t>
            </a:r>
            <a:r>
              <a:rPr lang="en-US" dirty="0" err="1" smtClean="0"/>
              <a:t>v</a:t>
            </a:r>
            <a:r>
              <a:rPr lang="en-US" dirty="0" smtClean="0"/>
              <a:t>. Children’s Hospital (1923)</a:t>
            </a:r>
          </a:p>
          <a:p>
            <a:pPr lvl="1"/>
            <a:r>
              <a:rPr lang="en-US" dirty="0" smtClean="0"/>
              <a:t>State minimum-wage laws for women and children unconstitutional, because the 19</a:t>
            </a:r>
            <a:r>
              <a:rPr lang="en-US" baseline="30000" dirty="0" smtClean="0"/>
              <a:t>th</a:t>
            </a:r>
            <a:r>
              <a:rPr lang="en-US" dirty="0" smtClean="0"/>
              <a:t> Amendment had made them unnecessary</a:t>
            </a:r>
          </a:p>
          <a:p>
            <a:r>
              <a:rPr lang="en-US" dirty="0" smtClean="0"/>
              <a:t>Tyson &amp; Bro.-United Theater Ticket Offices </a:t>
            </a:r>
            <a:r>
              <a:rPr lang="en-US" dirty="0" err="1" smtClean="0"/>
              <a:t>v</a:t>
            </a:r>
            <a:r>
              <a:rPr lang="en-US" dirty="0" smtClean="0"/>
              <a:t>. </a:t>
            </a:r>
            <a:r>
              <a:rPr lang="en-US" dirty="0" err="1" smtClean="0"/>
              <a:t>Branton</a:t>
            </a:r>
            <a:r>
              <a:rPr lang="en-US" dirty="0" smtClean="0"/>
              <a:t> (1927)</a:t>
            </a:r>
          </a:p>
          <a:p>
            <a:pPr lvl="1"/>
            <a:r>
              <a:rPr lang="en-US" dirty="0" smtClean="0"/>
              <a:t>State statute regarding theater ticket prices unconstitutional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laws were unwise, perhaps unjust</a:t>
            </a:r>
          </a:p>
          <a:p>
            <a:r>
              <a:rPr lang="en-US" dirty="0" smtClean="0"/>
              <a:t>They were also consistent with practice since time immemorial</a:t>
            </a:r>
          </a:p>
          <a:p>
            <a:r>
              <a:rPr lang="en-US" dirty="0" smtClean="0"/>
              <a:t>Nothing indicates that the 14</a:t>
            </a:r>
            <a:r>
              <a:rPr lang="en-US" baseline="30000" dirty="0" smtClean="0"/>
              <a:t>th</a:t>
            </a:r>
            <a:r>
              <a:rPr lang="en-US" dirty="0" smtClean="0"/>
              <a:t> Amendment was supposed to ban them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Yet, Muller </a:t>
            </a:r>
            <a:r>
              <a:rPr lang="en-US" dirty="0" err="1" smtClean="0"/>
              <a:t>v</a:t>
            </a:r>
            <a:r>
              <a:rPr lang="en-US" dirty="0" smtClean="0"/>
              <a:t>. Oregon (1908)</a:t>
            </a:r>
          </a:p>
          <a:p>
            <a:pPr lvl="1"/>
            <a:r>
              <a:rPr lang="en-US" dirty="0" smtClean="0"/>
              <a:t>Supreme Court upheld a law setting maximum hours for women because long hours were so unsuited to their frail physiques</a:t>
            </a:r>
          </a:p>
          <a:p>
            <a:pPr lvl="1"/>
            <a:r>
              <a:rPr lang="en-US" dirty="0" smtClean="0"/>
              <a:t>Brandeis Brief:  Louis Brandeis’s </a:t>
            </a:r>
            <a:r>
              <a:rPr lang="en-US" dirty="0" err="1" smtClean="0"/>
              <a:t>socioligical</a:t>
            </a:r>
            <a:r>
              <a:rPr lang="en-US" dirty="0" smtClean="0"/>
              <a:t>/medical argument, devoid of legal precedents</a:t>
            </a:r>
            <a:endParaRPr lang="en-US" dirty="0" smtClean="0"/>
          </a:p>
          <a:p>
            <a:r>
              <a:rPr lang="en-US" dirty="0" smtClean="0"/>
              <a:t>Bunting </a:t>
            </a:r>
            <a:r>
              <a:rPr lang="en-US" dirty="0" err="1" smtClean="0"/>
              <a:t>v</a:t>
            </a:r>
            <a:r>
              <a:rPr lang="en-US" dirty="0" smtClean="0"/>
              <a:t>. Oregon (1917)</a:t>
            </a:r>
          </a:p>
          <a:p>
            <a:pPr lvl="1"/>
            <a:r>
              <a:rPr lang="en-US" dirty="0" smtClean="0"/>
              <a:t>Court upheld maximum hours for manufacturing employees based on an argument about health effects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Supreme Court and inferior courts were carving out a quasi-legislative function </a:t>
            </a:r>
            <a:r>
              <a:rPr lang="en-US" smtClean="0"/>
              <a:t>for themselves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10013</TotalTime>
  <Words>322</Words>
  <Application>Microsoft Macintosh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The Era of Substantive Due Process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Western Connecticut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Era of Substantive Due Process</dc:title>
  <dc:creator>Kevin Gutzman</dc:creator>
  <cp:lastModifiedBy>Kevin Gutzman</cp:lastModifiedBy>
  <cp:revision>3</cp:revision>
  <dcterms:created xsi:type="dcterms:W3CDTF">2012-12-21T21:50:05Z</dcterms:created>
  <dcterms:modified xsi:type="dcterms:W3CDTF">2012-12-28T20:43:21Z</dcterms:modified>
</cp:coreProperties>
</file>