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84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089-FC5E-F84A-9D20-545C1B524517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A288-4209-704F-A679-B5E1E2511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089-FC5E-F84A-9D20-545C1B524517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A288-4209-704F-A679-B5E1E2511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089-FC5E-F84A-9D20-545C1B524517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A288-4209-704F-A679-B5E1E2511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089-FC5E-F84A-9D20-545C1B524517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A288-4209-704F-A679-B5E1E2511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089-FC5E-F84A-9D20-545C1B524517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A288-4209-704F-A679-B5E1E2511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089-FC5E-F84A-9D20-545C1B524517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A288-4209-704F-A679-B5E1E2511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089-FC5E-F84A-9D20-545C1B524517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A288-4209-704F-A679-B5E1E2511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089-FC5E-F84A-9D20-545C1B524517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A288-4209-704F-A679-B5E1E2511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089-FC5E-F84A-9D20-545C1B524517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A288-4209-704F-A679-B5E1E2511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089-FC5E-F84A-9D20-545C1B524517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A288-4209-704F-A679-B5E1E2511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089-FC5E-F84A-9D20-545C1B524517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A288-4209-704F-A679-B5E1E2511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6089-FC5E-F84A-9D20-545C1B524517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3A288-4209-704F-A679-B5E1E25110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Reconstruction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Southern states now conquered provinces, not free members of a federal union</a:t>
            </a:r>
          </a:p>
          <a:p>
            <a:pPr lvl="1"/>
            <a:r>
              <a:rPr lang="en-US" dirty="0" smtClean="0"/>
              <a:t>Contrary to the Declaration of Independence</a:t>
            </a:r>
          </a:p>
          <a:p>
            <a:pPr lvl="1"/>
            <a:r>
              <a:rPr lang="en-US" dirty="0" smtClean="0"/>
              <a:t>Marshall’s nationalism (McCulloch, etc.) triumphant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Began as the war progressed and the Union conquered Confederate territory—first in the Sea Islands of South Carolina and Georgia</a:t>
            </a:r>
          </a:p>
          <a:p>
            <a:r>
              <a:rPr lang="en-US" dirty="0" smtClean="0"/>
              <a:t>Abolition, after Congress’s Reconstruction Acts, was the greatest revolution in American history</a:t>
            </a:r>
          </a:p>
          <a:p>
            <a:pPr lvl="1"/>
            <a:r>
              <a:rPr lang="en-US" dirty="0" smtClean="0"/>
              <a:t>Four million freed</a:t>
            </a:r>
          </a:p>
          <a:p>
            <a:pPr lvl="1"/>
            <a:r>
              <a:rPr lang="en-US" dirty="0" smtClean="0"/>
              <a:t>The South’s chief asset wiped out</a:t>
            </a:r>
          </a:p>
          <a:p>
            <a:pPr lvl="1"/>
            <a:r>
              <a:rPr lang="en-US" dirty="0" smtClean="0"/>
              <a:t>Southern social, economic, and political systems transformed at once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Amendment (1865)</a:t>
            </a:r>
          </a:p>
          <a:p>
            <a:pPr lvl="1"/>
            <a:r>
              <a:rPr lang="en-US" dirty="0" smtClean="0"/>
              <a:t>Bans slavery and “involuntary servitude”</a:t>
            </a:r>
          </a:p>
          <a:p>
            <a:r>
              <a:rPr lang="en-US" dirty="0" smtClean="0"/>
              <a:t>14</a:t>
            </a:r>
            <a:r>
              <a:rPr lang="en-US" baseline="30000" dirty="0" smtClean="0"/>
              <a:t>th</a:t>
            </a:r>
            <a:r>
              <a:rPr lang="en-US" dirty="0" smtClean="0"/>
              <a:t> Amendment (1868)</a:t>
            </a:r>
          </a:p>
          <a:p>
            <a:pPr lvl="1"/>
            <a:r>
              <a:rPr lang="en-US" dirty="0" smtClean="0"/>
              <a:t>Bans paying Confederate war debt</a:t>
            </a:r>
          </a:p>
          <a:p>
            <a:pPr lvl="1"/>
            <a:r>
              <a:rPr lang="en-US" dirty="0" smtClean="0"/>
              <a:t>Disfranchises Confederates</a:t>
            </a:r>
          </a:p>
          <a:p>
            <a:pPr lvl="1"/>
            <a:r>
              <a:rPr lang="en-US" dirty="0" smtClean="0"/>
              <a:t>Defines citizenship</a:t>
            </a:r>
          </a:p>
          <a:p>
            <a:pPr lvl="1"/>
            <a:r>
              <a:rPr lang="en-US" dirty="0" smtClean="0"/>
              <a:t>Due Process Clause</a:t>
            </a:r>
          </a:p>
          <a:p>
            <a:pPr lvl="1"/>
            <a:r>
              <a:rPr lang="en-US" dirty="0" smtClean="0"/>
              <a:t>Equal Protection Clause</a:t>
            </a:r>
          </a:p>
          <a:p>
            <a:r>
              <a:rPr lang="en-US" dirty="0" smtClean="0"/>
              <a:t>15</a:t>
            </a:r>
            <a:r>
              <a:rPr lang="en-US" baseline="30000" dirty="0" smtClean="0"/>
              <a:t>th</a:t>
            </a:r>
            <a:r>
              <a:rPr lang="en-US" dirty="0" smtClean="0"/>
              <a:t> Amendment (1870)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Lincoln’s policy:  black-white Republican coalitions in states with the right demography</a:t>
            </a:r>
          </a:p>
          <a:p>
            <a:r>
              <a:rPr lang="en-US" dirty="0" smtClean="0"/>
              <a:t>Johnson’s policy:  pardons for all but the very top few Confederate leaders</a:t>
            </a:r>
          </a:p>
          <a:p>
            <a:pPr lvl="1"/>
            <a:r>
              <a:rPr lang="en-US" dirty="0" smtClean="0"/>
              <a:t>Johnson Impeached by people who avow desire for Parliamentary government</a:t>
            </a:r>
          </a:p>
          <a:p>
            <a:pPr lvl="1"/>
            <a:r>
              <a:rPr lang="en-US" dirty="0" smtClean="0"/>
              <a:t>Acquitted by the narrowest possible margin</a:t>
            </a:r>
            <a:endParaRPr lang="en-US" dirty="0" smtClean="0"/>
          </a:p>
          <a:p>
            <a:r>
              <a:rPr lang="en-US" dirty="0" smtClean="0"/>
              <a:t>Congressional reconstruction</a:t>
            </a:r>
          </a:p>
          <a:p>
            <a:pPr lvl="1"/>
            <a:r>
              <a:rPr lang="en-US" dirty="0" smtClean="0"/>
              <a:t>Long-running military occupation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Slaughter-House (1873)</a:t>
            </a:r>
          </a:p>
          <a:p>
            <a:pPr lvl="1"/>
            <a:r>
              <a:rPr lang="en-US" dirty="0" smtClean="0"/>
              <a:t>Court reads “Privileges or Immunities</a:t>
            </a:r>
            <a:r>
              <a:rPr lang="en-US" smtClean="0"/>
              <a:t>” narrowly</a:t>
            </a:r>
          </a:p>
          <a:p>
            <a:r>
              <a:rPr lang="en-US" dirty="0" smtClean="0"/>
              <a:t>Reconstruction ends in 1876</a:t>
            </a:r>
          </a:p>
          <a:p>
            <a:pPr lvl="1"/>
            <a:r>
              <a:rPr lang="en-US" dirty="0" smtClean="0"/>
              <a:t>Klan Terror</a:t>
            </a:r>
          </a:p>
          <a:p>
            <a:pPr lvl="1"/>
            <a:r>
              <a:rPr lang="en-US" dirty="0" smtClean="0"/>
              <a:t>Northern Republican exhaustion</a:t>
            </a:r>
          </a:p>
          <a:p>
            <a:pPr lvl="1"/>
            <a:r>
              <a:rPr lang="en-US" dirty="0" smtClean="0"/>
              <a:t>Subordination of southern blacks the consensus opinion down to 1965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2625</TotalTime>
  <Words>205</Words>
  <Application>Microsoft Macintosh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Reconstruction</vt:lpstr>
      <vt:lpstr>Slide 2</vt:lpstr>
      <vt:lpstr>Slide 3</vt:lpstr>
      <vt:lpstr>Slide 4</vt:lpstr>
      <vt:lpstr>Slide 5</vt:lpstr>
      <vt:lpstr>Slide 6</vt:lpstr>
    </vt:vector>
  </TitlesOfParts>
  <Company>Western Connecticut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Gutzman</dc:creator>
  <cp:lastModifiedBy>Kevin Gutzman</cp:lastModifiedBy>
  <cp:revision>6</cp:revision>
  <dcterms:created xsi:type="dcterms:W3CDTF">2012-12-20T02:53:35Z</dcterms:created>
  <dcterms:modified xsi:type="dcterms:W3CDTF">2012-12-21T22:39:27Z</dcterms:modified>
</cp:coreProperties>
</file>