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B7CCB-E7A5-F54F-9279-991760637058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30BCF-94A8-6240-AA08-20CC95BE47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Jackson Administration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Bank Bill Controversy</a:t>
            </a:r>
          </a:p>
          <a:p>
            <a:pPr lvl="1"/>
            <a:r>
              <a:rPr lang="en-US" dirty="0" smtClean="0"/>
              <a:t>Clay’s plot</a:t>
            </a:r>
          </a:p>
          <a:p>
            <a:pPr lvl="2"/>
            <a:r>
              <a:rPr lang="en-US" dirty="0" smtClean="0"/>
              <a:t>The BUS can’t lose, nor can Clay</a:t>
            </a:r>
          </a:p>
          <a:p>
            <a:pPr lvl="1"/>
            <a:r>
              <a:rPr lang="en-US" dirty="0" smtClean="0"/>
              <a:t>Biddle complies</a:t>
            </a:r>
          </a:p>
          <a:p>
            <a:pPr lvl="1"/>
            <a:r>
              <a:rPr lang="en-US" dirty="0" smtClean="0"/>
              <a:t>Congress passes bill</a:t>
            </a:r>
          </a:p>
          <a:p>
            <a:pPr lvl="1"/>
            <a:r>
              <a:rPr lang="en-US" dirty="0" smtClean="0"/>
              <a:t>Jackson vetoes it</a:t>
            </a:r>
          </a:p>
          <a:p>
            <a:pPr lvl="1"/>
            <a:r>
              <a:rPr lang="en-US" dirty="0" smtClean="0"/>
              <a:t>His Bank Bill Veto Message</a:t>
            </a:r>
          </a:p>
          <a:p>
            <a:pPr lvl="2"/>
            <a:r>
              <a:rPr lang="en-US" dirty="0" smtClean="0"/>
              <a:t>Rejects idea that the Supreme Court has the final say on constitutional matters</a:t>
            </a:r>
          </a:p>
          <a:p>
            <a:pPr lvl="2"/>
            <a:r>
              <a:rPr lang="en-US" dirty="0" smtClean="0"/>
              <a:t>Forever alters the role of the president by adducing sociological effects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Nullification Crisis</a:t>
            </a:r>
          </a:p>
          <a:p>
            <a:pPr lvl="1"/>
            <a:r>
              <a:rPr lang="en-US" dirty="0" smtClean="0"/>
              <a:t>Henry Clay’s American System (1824)</a:t>
            </a:r>
          </a:p>
          <a:p>
            <a:pPr lvl="2"/>
            <a:r>
              <a:rPr lang="en-US" dirty="0" smtClean="0"/>
              <a:t>A campaign platform</a:t>
            </a:r>
          </a:p>
          <a:p>
            <a:pPr lvl="2"/>
            <a:r>
              <a:rPr lang="en-US" dirty="0" smtClean="0"/>
              <a:t>National Bank</a:t>
            </a:r>
          </a:p>
          <a:p>
            <a:pPr lvl="2"/>
            <a:r>
              <a:rPr lang="en-US" dirty="0" smtClean="0"/>
              <a:t>Protective Tariff</a:t>
            </a:r>
          </a:p>
          <a:p>
            <a:pPr lvl="2"/>
            <a:r>
              <a:rPr lang="en-US" dirty="0" smtClean="0"/>
              <a:t>“Internal Improvements”</a:t>
            </a:r>
          </a:p>
          <a:p>
            <a:pPr lvl="1"/>
            <a:r>
              <a:rPr lang="en-US" dirty="0" smtClean="0"/>
              <a:t>The Tariff of 1824</a:t>
            </a:r>
          </a:p>
          <a:p>
            <a:pPr lvl="2"/>
            <a:r>
              <a:rPr lang="en-US" dirty="0" smtClean="0"/>
              <a:t>33% </a:t>
            </a:r>
            <a:r>
              <a:rPr lang="en-US" dirty="0" smtClean="0"/>
              <a:t>standard rate</a:t>
            </a:r>
          </a:p>
          <a:p>
            <a:pPr lvl="1"/>
            <a:r>
              <a:rPr lang="en-US" dirty="0" smtClean="0"/>
              <a:t>The Tariff of 1828</a:t>
            </a:r>
          </a:p>
          <a:p>
            <a:pPr lvl="2"/>
            <a:r>
              <a:rPr lang="en-US" dirty="0" smtClean="0"/>
              <a:t>50% standard rate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John C. Calhoun’s “Fort Hill Address”</a:t>
            </a:r>
          </a:p>
          <a:p>
            <a:pPr lvl="1"/>
            <a:r>
              <a:rPr lang="en-US" dirty="0" smtClean="0"/>
              <a:t>A moderate position in the South Carolina context</a:t>
            </a:r>
          </a:p>
          <a:p>
            <a:r>
              <a:rPr lang="en-US" dirty="0" smtClean="0"/>
              <a:t>The South Carolina “Exposition” and “Protest” (1828)</a:t>
            </a:r>
          </a:p>
          <a:p>
            <a:pPr lvl="1"/>
            <a:r>
              <a:rPr lang="en-US" dirty="0" smtClean="0"/>
              <a:t>Building on the VA &amp; KY Resolutions, “Exposition” says states can nullify</a:t>
            </a:r>
          </a:p>
          <a:p>
            <a:pPr lvl="1"/>
            <a:r>
              <a:rPr lang="en-US" dirty="0" smtClean="0"/>
              <a:t>“Protest” says the tariff is the type of law </a:t>
            </a:r>
            <a:r>
              <a:rPr lang="en-US" smtClean="0"/>
              <a:t>to nullify</a:t>
            </a:r>
          </a:p>
          <a:p>
            <a:r>
              <a:rPr lang="en-US" dirty="0" smtClean="0"/>
              <a:t>The Tariff of 1832</a:t>
            </a:r>
          </a:p>
          <a:p>
            <a:r>
              <a:rPr lang="en-US" dirty="0" smtClean="0"/>
              <a:t>Nullification</a:t>
            </a:r>
          </a:p>
          <a:p>
            <a:pPr lvl="1"/>
            <a:r>
              <a:rPr lang="en-US" dirty="0" smtClean="0"/>
              <a:t>2/3 of elected delegates are Nullifiers</a:t>
            </a:r>
          </a:p>
          <a:p>
            <a:pPr lvl="1"/>
            <a:r>
              <a:rPr lang="en-US" dirty="0" smtClean="0"/>
              <a:t>Convention votes to nullify prospectively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Pres. Jackson’s Nullification Proclamation</a:t>
            </a:r>
          </a:p>
          <a:p>
            <a:pPr lvl="1"/>
            <a:r>
              <a:rPr lang="en-US" dirty="0" smtClean="0"/>
              <a:t>Secession unconstitutional</a:t>
            </a:r>
          </a:p>
          <a:p>
            <a:pPr lvl="1"/>
            <a:r>
              <a:rPr lang="en-US" dirty="0" smtClean="0"/>
              <a:t>Nullification unconstitutional</a:t>
            </a:r>
          </a:p>
          <a:p>
            <a:pPr lvl="1"/>
            <a:r>
              <a:rPr lang="en-US" dirty="0" smtClean="0"/>
              <a:t>Nullification “treason”</a:t>
            </a:r>
          </a:p>
          <a:p>
            <a:r>
              <a:rPr lang="en-US" dirty="0" smtClean="0"/>
              <a:t>Clay stepped in to work out an agreement with Calhoun slowly to reduce the tariff</a:t>
            </a:r>
          </a:p>
          <a:p>
            <a:r>
              <a:rPr lang="en-US" dirty="0" smtClean="0"/>
              <a:t>Congress passed a Force Bill authorizing the president to use force vs. South Carolina</a:t>
            </a:r>
          </a:p>
          <a:p>
            <a:r>
              <a:rPr lang="en-US" dirty="0" smtClean="0"/>
              <a:t>The Nullification Convention met again, nullified the Force Bill, declared victory, and adjourned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226</Words>
  <Application>Microsoft Macintosh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Jackson Administration</vt:lpstr>
      <vt:lpstr>Slide 2</vt:lpstr>
      <vt:lpstr>Slide 3</vt:lpstr>
      <vt:lpstr>Slide 4</vt:lpstr>
      <vt:lpstr>Slide 5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5</cp:revision>
  <dcterms:created xsi:type="dcterms:W3CDTF">2012-12-19T19:19:20Z</dcterms:created>
  <dcterms:modified xsi:type="dcterms:W3CDTF">2012-12-21T21:23:14Z</dcterms:modified>
</cp:coreProperties>
</file>