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8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4F56-4730-0B44-9755-47F6CDCAC381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2C66-75AE-4B47-9C71-F38ED9981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4F56-4730-0B44-9755-47F6CDCAC381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2C66-75AE-4B47-9C71-F38ED9981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4F56-4730-0B44-9755-47F6CDCAC381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2C66-75AE-4B47-9C71-F38ED9981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4F56-4730-0B44-9755-47F6CDCAC381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2C66-75AE-4B47-9C71-F38ED9981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4F56-4730-0B44-9755-47F6CDCAC381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2C66-75AE-4B47-9C71-F38ED9981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4F56-4730-0B44-9755-47F6CDCAC381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2C66-75AE-4B47-9C71-F38ED9981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4F56-4730-0B44-9755-47F6CDCAC381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2C66-75AE-4B47-9C71-F38ED9981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4F56-4730-0B44-9755-47F6CDCAC381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2C66-75AE-4B47-9C71-F38ED9981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4F56-4730-0B44-9755-47F6CDCAC381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2C66-75AE-4B47-9C71-F38ED9981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4F56-4730-0B44-9755-47F6CDCAC381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2C66-75AE-4B47-9C71-F38ED9981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4F56-4730-0B44-9755-47F6CDCAC381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2C66-75AE-4B47-9C71-F38ED9981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74F56-4730-0B44-9755-47F6CDCAC381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52C66-75AE-4B47-9C71-F38ED998163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Marshall Court (II)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Martin </a:t>
            </a:r>
            <a:r>
              <a:rPr lang="en-US" dirty="0" err="1" smtClean="0"/>
              <a:t>v</a:t>
            </a:r>
            <a:r>
              <a:rPr lang="en-US" dirty="0" smtClean="0"/>
              <a:t>. Hunter’s Lessee (1816)</a:t>
            </a:r>
          </a:p>
          <a:p>
            <a:pPr lvl="1"/>
            <a:r>
              <a:rPr lang="en-US" dirty="0" smtClean="0"/>
              <a:t>Concerned land titles in Virginia—in which Marshall had an interest</a:t>
            </a:r>
          </a:p>
          <a:p>
            <a:pPr lvl="1"/>
            <a:r>
              <a:rPr lang="en-US" dirty="0" smtClean="0"/>
              <a:t>Story says that Section 25 of the Judiciary Act is constitutional, because the Constitution intended appeals of certain state-court decisions to the US Supreme Court</a:t>
            </a:r>
          </a:p>
          <a:p>
            <a:pPr lvl="1"/>
            <a:r>
              <a:rPr lang="en-US" dirty="0" smtClean="0"/>
              <a:t>Virginia’s Court of Appeals refuses to provide the Supreme Court the paperwork from its case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McCulloch </a:t>
            </a:r>
            <a:r>
              <a:rPr lang="en-US" dirty="0" err="1" smtClean="0"/>
              <a:t>v</a:t>
            </a:r>
            <a:r>
              <a:rPr lang="en-US" dirty="0" smtClean="0"/>
              <a:t>. Maryland (1819)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Bank of the United States</a:t>
            </a:r>
          </a:p>
          <a:p>
            <a:pPr lvl="1"/>
            <a:r>
              <a:rPr lang="en-US" dirty="0" smtClean="0"/>
              <a:t>Maryland established a prohibitive tax on its branch</a:t>
            </a:r>
          </a:p>
          <a:p>
            <a:pPr lvl="1"/>
            <a:r>
              <a:rPr lang="en-US" dirty="0" smtClean="0"/>
              <a:t>A test case?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John Marshall’s opinion</a:t>
            </a:r>
          </a:p>
          <a:p>
            <a:pPr lvl="1"/>
            <a:r>
              <a:rPr lang="en-US" dirty="0" smtClean="0"/>
              <a:t>Borrowed extensively from Hamilton’s 1791 memorandum in favor of his Bank Bill</a:t>
            </a:r>
          </a:p>
          <a:p>
            <a:pPr lvl="1"/>
            <a:r>
              <a:rPr lang="en-US" dirty="0" smtClean="0"/>
              <a:t>Rejects Martin’s Jeffersonian argument</a:t>
            </a:r>
          </a:p>
          <a:p>
            <a:pPr lvl="2"/>
            <a:r>
              <a:rPr lang="en-US" dirty="0" smtClean="0"/>
              <a:t>That the states created the Federal Government</a:t>
            </a:r>
          </a:p>
          <a:p>
            <a:pPr lvl="2"/>
            <a:r>
              <a:rPr lang="en-US" dirty="0" smtClean="0"/>
              <a:t>That they only gave it a few powers</a:t>
            </a:r>
          </a:p>
          <a:p>
            <a:pPr lvl="2"/>
            <a:r>
              <a:rPr lang="en-US" dirty="0" smtClean="0"/>
              <a:t>That power to charter a bank is not expressly granted</a:t>
            </a:r>
          </a:p>
          <a:p>
            <a:pPr lvl="2"/>
            <a:r>
              <a:rPr lang="en-US" dirty="0" smtClean="0"/>
              <a:t>(Intentionally?) mischaracterizes Martin’s position as that the state governments created the Federal Government</a:t>
            </a:r>
            <a:endParaRPr lang="en-US" dirty="0" smtClean="0"/>
          </a:p>
          <a:p>
            <a:pPr lvl="1"/>
            <a:r>
              <a:rPr lang="en-US" dirty="0" smtClean="0"/>
              <a:t>Bases constitutionality on passage of time and Necessary and Proper Clause</a:t>
            </a:r>
          </a:p>
          <a:p>
            <a:pPr lvl="2"/>
            <a:r>
              <a:rPr lang="en-US" dirty="0" smtClean="0"/>
              <a:t>There has been a bank for years</a:t>
            </a:r>
          </a:p>
          <a:p>
            <a:pPr lvl="2"/>
            <a:r>
              <a:rPr lang="en-US" dirty="0" smtClean="0"/>
              <a:t>Everyone concedes a bank is needed</a:t>
            </a:r>
          </a:p>
          <a:p>
            <a:pPr lvl="2"/>
            <a:r>
              <a:rPr lang="en-US" dirty="0" smtClean="0"/>
              <a:t>“Necessary and Proper” does not always mean strictly necessary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 judges, including Chief Judge Spencer Roane, took to the papers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Noted that Virginia had been told Congress would have only the powers “expressly” granted</a:t>
            </a:r>
          </a:p>
          <a:p>
            <a:r>
              <a:rPr lang="en-US" dirty="0" smtClean="0"/>
              <a:t>Marshall answered them—but not in Virginia</a:t>
            </a:r>
          </a:p>
          <a:p>
            <a:pPr lvl="1"/>
            <a:r>
              <a:rPr lang="en-US" dirty="0" smtClean="0"/>
              <a:t>No one noticed until 1969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R. Kent Newmyer tells me Marshall never once cited a ratification convention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Barron </a:t>
            </a:r>
            <a:r>
              <a:rPr lang="en-US" dirty="0" err="1" smtClean="0"/>
              <a:t>v</a:t>
            </a:r>
            <a:r>
              <a:rPr lang="en-US" dirty="0" smtClean="0"/>
              <a:t>. Baltimore (1833)</a:t>
            </a:r>
          </a:p>
          <a:p>
            <a:pPr lvl="1"/>
            <a:r>
              <a:rPr lang="en-US" dirty="0" smtClean="0"/>
              <a:t>Barron owned a pier in Baltimore</a:t>
            </a:r>
          </a:p>
          <a:p>
            <a:pPr lvl="1"/>
            <a:r>
              <a:rPr lang="en-US" dirty="0" smtClean="0"/>
              <a:t>Barron claimed Baltimore had ruined his pier by </a:t>
            </a:r>
            <a:r>
              <a:rPr lang="en-US" dirty="0" err="1" smtClean="0"/>
              <a:t>regrading</a:t>
            </a:r>
            <a:r>
              <a:rPr lang="en-US" dirty="0" smtClean="0"/>
              <a:t> its roads—causing silt buildup</a:t>
            </a:r>
          </a:p>
          <a:p>
            <a:pPr lvl="1"/>
            <a:r>
              <a:rPr lang="en-US" dirty="0" smtClean="0"/>
              <a:t>He sued under 5</a:t>
            </a:r>
            <a:r>
              <a:rPr lang="en-US" baseline="30000" dirty="0" smtClean="0"/>
              <a:t>th</a:t>
            </a:r>
            <a:r>
              <a:rPr lang="en-US" dirty="0" smtClean="0"/>
              <a:t> Amendment Takings Clause</a:t>
            </a:r>
          </a:p>
          <a:p>
            <a:pPr lvl="1"/>
            <a:r>
              <a:rPr lang="en-US" dirty="0" smtClean="0"/>
              <a:t>Marshall says Barron cannot recover, because the 5</a:t>
            </a:r>
            <a:r>
              <a:rPr lang="en-US" baseline="30000" dirty="0" smtClean="0"/>
              <a:t>th</a:t>
            </a:r>
            <a:r>
              <a:rPr lang="en-US" dirty="0" smtClean="0"/>
              <a:t> Amendment (Bill of Rights generally) does not limit the states</a:t>
            </a:r>
          </a:p>
          <a:p>
            <a:pPr lvl="1"/>
            <a:r>
              <a:rPr lang="en-US" dirty="0" smtClean="0"/>
              <a:t>The only significant constitutional case in which Marshall found against federal power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312</Words>
  <Application>Microsoft Macintosh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Marshall Court (II)</vt:lpstr>
      <vt:lpstr>Slide 2</vt:lpstr>
      <vt:lpstr>Slide 3</vt:lpstr>
      <vt:lpstr>Slide 4</vt:lpstr>
      <vt:lpstr>Slide 5</vt:lpstr>
      <vt:lpstr>Slide 6</vt:lpstr>
    </vt:vector>
  </TitlesOfParts>
  <Company>Western Connecticut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Gutzman</dc:creator>
  <cp:lastModifiedBy>Kevin Gutzman</cp:lastModifiedBy>
  <cp:revision>10</cp:revision>
  <dcterms:created xsi:type="dcterms:W3CDTF">2012-12-19T19:01:23Z</dcterms:created>
  <dcterms:modified xsi:type="dcterms:W3CDTF">2012-12-19T19:19:19Z</dcterms:modified>
</cp:coreProperties>
</file>