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305" r:id="rId4"/>
    <p:sldId id="306" r:id="rId5"/>
    <p:sldId id="307" r:id="rId6"/>
    <p:sldId id="303" r:id="rId7"/>
    <p:sldId id="301" r:id="rId8"/>
    <p:sldId id="308" r:id="rId9"/>
    <p:sldId id="302" r:id="rId10"/>
    <p:sldId id="30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5/24/2015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27: The Thatcher and </a:t>
            </a:r>
            <a:r>
              <a:rPr lang="en-US" smtClean="0"/>
              <a:t>Reagan Revolutions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Libertarianism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Ronald Reagan (1911-2004)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President, 1981-1989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Foreign policy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End détente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Reagan Doctrine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SDI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Domestic policy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Tax reform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Deregulation of some industries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Air traffic controllers strike</a:t>
            </a:r>
          </a:p>
          <a:p>
            <a:pPr lvl="2"/>
            <a:endParaRPr lang="en-US" dirty="0" smtClean="0">
              <a:sym typeface="Wingdings" pitchFamily="2" charset="2"/>
            </a:endParaRPr>
          </a:p>
        </p:txBody>
      </p:sp>
      <p:pic>
        <p:nvPicPr>
          <p:cNvPr id="5" name="Content Placeholder 4" descr="ronaldreaga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57799" y="1773523"/>
            <a:ext cx="2903417" cy="4398677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Free-market economists formulated new policy ideas to counter economic problems of the 1970s</a:t>
            </a:r>
          </a:p>
          <a:p>
            <a:endParaRPr lang="en-US" dirty="0" smtClean="0"/>
          </a:p>
          <a:p>
            <a:r>
              <a:rPr lang="en-US" dirty="0" smtClean="0"/>
              <a:t>Thatcher and Reagan implemented some of those ideas and helped revive economic growth</a:t>
            </a:r>
          </a:p>
          <a:p>
            <a:endParaRPr lang="en-US" dirty="0" smtClean="0"/>
          </a:p>
          <a:p>
            <a:r>
              <a:rPr lang="en-US" dirty="0" smtClean="0"/>
              <a:t>Aggressive posture in the Cold War may have hastened the </a:t>
            </a:r>
            <a:r>
              <a:rPr lang="en-US" smtClean="0"/>
              <a:t>USSR’s collapse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Problems of the 1970s</a:t>
            </a:r>
          </a:p>
          <a:p>
            <a:endParaRPr lang="en-US" dirty="0" smtClean="0"/>
          </a:p>
          <a:p>
            <a:r>
              <a:rPr lang="en-US" dirty="0" smtClean="0"/>
              <a:t>Economists’ critiques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Margaret Thatcher</a:t>
            </a:r>
          </a:p>
          <a:p>
            <a:endParaRPr lang="en-US" dirty="0" smtClean="0"/>
          </a:p>
          <a:p>
            <a:r>
              <a:rPr lang="en-US" dirty="0" smtClean="0"/>
              <a:t>Ronald Reagan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of the 1970s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Britain</a:t>
            </a:r>
          </a:p>
          <a:p>
            <a:pPr lvl="1"/>
            <a:r>
              <a:rPr lang="en-US" dirty="0" smtClean="0"/>
              <a:t>Conservatives had not undone nationalizations</a:t>
            </a:r>
          </a:p>
          <a:p>
            <a:pPr lvl="1"/>
            <a:r>
              <a:rPr lang="en-US" dirty="0" smtClean="0"/>
              <a:t>Powerful trade unions in state-owned industries</a:t>
            </a:r>
          </a:p>
          <a:p>
            <a:pPr lvl="1"/>
            <a:r>
              <a:rPr lang="en-US" dirty="0" smtClean="0"/>
              <a:t>“The British Disease”—inflation, no growth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USA</a:t>
            </a:r>
          </a:p>
          <a:p>
            <a:pPr lvl="1"/>
            <a:r>
              <a:rPr lang="en-US" dirty="0" smtClean="0"/>
              <a:t>“Guns and butter” of 1960s </a:t>
            </a:r>
            <a:r>
              <a:rPr lang="en-US" dirty="0" smtClean="0">
                <a:sym typeface="Wingdings" pitchFamily="2" charset="2"/>
              </a:rPr>
              <a:t> stagflation</a:t>
            </a:r>
            <a:endParaRPr lang="en-US" dirty="0" smtClean="0"/>
          </a:p>
          <a:p>
            <a:pPr lvl="1"/>
            <a:r>
              <a:rPr lang="en-US" dirty="0" smtClean="0"/>
              <a:t>Wage and price controls</a:t>
            </a:r>
          </a:p>
          <a:p>
            <a:pPr lvl="1"/>
            <a:r>
              <a:rPr lang="en-US" dirty="0" smtClean="0"/>
              <a:t>Foreign policy trouble: Iran, USSR in Afghanistan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Milton Friedman (1912-2006)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Monetarism and “starve the beast”</a:t>
            </a:r>
          </a:p>
          <a:p>
            <a:endParaRPr lang="en-US" i="1" dirty="0" smtClean="0"/>
          </a:p>
          <a:p>
            <a:r>
              <a:rPr lang="en-US" i="1" dirty="0" smtClean="0"/>
              <a:t>Capitalism and Freedom</a:t>
            </a:r>
            <a:r>
              <a:rPr lang="en-US" dirty="0" smtClean="0"/>
              <a:t> (1962)</a:t>
            </a:r>
          </a:p>
          <a:p>
            <a:endParaRPr lang="en-US" i="1" dirty="0" smtClean="0"/>
          </a:p>
          <a:p>
            <a:r>
              <a:rPr lang="en-US" i="1" dirty="0" smtClean="0"/>
              <a:t>A Monetary History of the United States, 1867-1960</a:t>
            </a:r>
            <a:r>
              <a:rPr lang="en-US" dirty="0" smtClean="0"/>
              <a:t> (1963)</a:t>
            </a:r>
            <a:endParaRPr lang="en-US" i="1" dirty="0" smtClean="0"/>
          </a:p>
          <a:p>
            <a:endParaRPr lang="en-US" i="1" dirty="0" smtClean="0"/>
          </a:p>
          <a:p>
            <a:r>
              <a:rPr lang="en-US" i="1" dirty="0" smtClean="0"/>
              <a:t>Free to Choose</a:t>
            </a:r>
            <a:r>
              <a:rPr lang="en-US" dirty="0" smtClean="0"/>
              <a:t> (1979)</a:t>
            </a:r>
            <a:endParaRPr lang="en-US" i="1" dirty="0"/>
          </a:p>
        </p:txBody>
      </p:sp>
      <p:pic>
        <p:nvPicPr>
          <p:cNvPr id="5" name="Content Placeholder 4" descr="milton-friedma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79466" y="1676401"/>
            <a:ext cx="3578733" cy="4468966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Choice</a:t>
            </a:r>
            <a:endParaRPr lang="en-US" dirty="0"/>
          </a:p>
        </p:txBody>
      </p:sp>
      <p:pic>
        <p:nvPicPr>
          <p:cNvPr id="5" name="Content Placeholder 4" descr="george-stigler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143000" y="2023269"/>
            <a:ext cx="2667000" cy="37719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Key idea: Political actors are self-interested</a:t>
            </a:r>
          </a:p>
          <a:p>
            <a:endParaRPr lang="en-US" dirty="0" smtClean="0"/>
          </a:p>
          <a:p>
            <a:r>
              <a:rPr lang="en-US" dirty="0" smtClean="0"/>
              <a:t>George Stigler (1911-1991)</a:t>
            </a:r>
          </a:p>
          <a:p>
            <a:endParaRPr lang="en-US" dirty="0" smtClean="0"/>
          </a:p>
          <a:p>
            <a:r>
              <a:rPr lang="en-US" dirty="0" smtClean="0"/>
              <a:t>James Buchanan (1919-2013)</a:t>
            </a:r>
          </a:p>
          <a:p>
            <a:endParaRPr lang="en-US" dirty="0" smtClean="0"/>
          </a:p>
          <a:p>
            <a:r>
              <a:rPr lang="en-US" dirty="0" smtClean="0"/>
              <a:t>Gary Becker (1930-2014</a:t>
            </a:r>
            <a:r>
              <a:rPr lang="en-US" dirty="0" smtClean="0"/>
              <a:t>)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Supply-siders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Jude </a:t>
            </a:r>
            <a:r>
              <a:rPr lang="en-US" dirty="0" err="1" smtClean="0"/>
              <a:t>Wanniski</a:t>
            </a:r>
            <a:r>
              <a:rPr lang="en-US" dirty="0" smtClean="0"/>
              <a:t> (</a:t>
            </a:r>
            <a:r>
              <a:rPr lang="en-US" dirty="0" smtClean="0"/>
              <a:t>1936-2005)</a:t>
            </a:r>
          </a:p>
          <a:p>
            <a:pPr lvl="1"/>
            <a:r>
              <a:rPr lang="en-US" dirty="0" smtClean="0"/>
              <a:t>“Two Santa Claus” Theory</a:t>
            </a:r>
            <a:endParaRPr lang="en-US" dirty="0" smtClean="0"/>
          </a:p>
          <a:p>
            <a:pPr lvl="1"/>
            <a:r>
              <a:rPr lang="en-US" i="1" dirty="0" smtClean="0"/>
              <a:t>The Way the World Works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Arthur </a:t>
            </a:r>
            <a:r>
              <a:rPr lang="en-US" dirty="0" err="1" smtClean="0"/>
              <a:t>Laffer</a:t>
            </a:r>
            <a:r>
              <a:rPr lang="en-US" dirty="0" smtClean="0"/>
              <a:t> (b. 1940) and the </a:t>
            </a:r>
            <a:r>
              <a:rPr lang="en-US" dirty="0" err="1" smtClean="0"/>
              <a:t>Laffer</a:t>
            </a:r>
            <a:r>
              <a:rPr lang="en-US" dirty="0" smtClean="0"/>
              <a:t> Curve</a:t>
            </a:r>
          </a:p>
        </p:txBody>
      </p:sp>
      <p:pic>
        <p:nvPicPr>
          <p:cNvPr id="6" name="Content Placeholder 5" descr="jude-wanniski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219200" y="1813719"/>
            <a:ext cx="2514600" cy="41910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Margaret Thatcher (1925-2013)</a:t>
            </a:r>
            <a:endParaRPr lang="en-US" dirty="0"/>
          </a:p>
        </p:txBody>
      </p:sp>
      <p:pic>
        <p:nvPicPr>
          <p:cNvPr id="5" name="Content Placeholder 4" descr="margaret-thatcher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66800" y="1981200"/>
            <a:ext cx="3297162" cy="3581400"/>
          </a:xfrm>
        </p:spPr>
      </p:pic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Conservative MP from 1959, party leader from 1975, PM 1979-1990</a:t>
            </a:r>
          </a:p>
          <a:p>
            <a:endParaRPr lang="en-US" dirty="0" smtClean="0"/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term</a:t>
            </a:r>
          </a:p>
          <a:p>
            <a:pPr lvl="1"/>
            <a:r>
              <a:rPr lang="en-US" dirty="0" smtClean="0"/>
              <a:t>Balanced budget</a:t>
            </a:r>
          </a:p>
          <a:p>
            <a:pPr lvl="1"/>
            <a:r>
              <a:rPr lang="en-US" dirty="0" smtClean="0"/>
              <a:t>High interest rates</a:t>
            </a:r>
          </a:p>
          <a:p>
            <a:pPr lvl="1"/>
            <a:r>
              <a:rPr lang="en-US" dirty="0" smtClean="0"/>
              <a:t>Unemployment</a:t>
            </a:r>
          </a:p>
          <a:p>
            <a:pPr lvl="1"/>
            <a:r>
              <a:rPr lang="en-US" dirty="0" smtClean="0"/>
              <a:t>Falklands War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Margaret Thatcher (1925-2013)</a:t>
            </a:r>
            <a:endParaRPr lang="en-US" dirty="0"/>
          </a:p>
        </p:txBody>
      </p:sp>
      <p:pic>
        <p:nvPicPr>
          <p:cNvPr id="5" name="Content Placeholder 4" descr="margaret-thatcher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66800" y="1981200"/>
            <a:ext cx="3297162" cy="3581400"/>
          </a:xfrm>
        </p:spPr>
      </p:pic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term</a:t>
            </a:r>
          </a:p>
          <a:p>
            <a:pPr lvl="1"/>
            <a:r>
              <a:rPr lang="en-US" dirty="0" smtClean="0"/>
              <a:t>Miners’ strike</a:t>
            </a:r>
          </a:p>
          <a:p>
            <a:pPr lvl="1"/>
            <a:r>
              <a:rPr lang="en-US" dirty="0" smtClean="0"/>
              <a:t>Denationalization emphasis</a:t>
            </a:r>
          </a:p>
          <a:p>
            <a:pPr lvl="1"/>
            <a:r>
              <a:rPr lang="en-US" dirty="0" smtClean="0"/>
              <a:t>Council houses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Replaced by John Major in 1990</a:t>
            </a:r>
          </a:p>
          <a:p>
            <a:endParaRPr lang="en-US" dirty="0" smtClean="0"/>
          </a:p>
          <a:p>
            <a:r>
              <a:rPr lang="en-US" dirty="0" smtClean="0"/>
              <a:t>Reagan’s ally in Cold War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Ronald Reagan (1911-2004)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Actor </a:t>
            </a:r>
            <a:r>
              <a:rPr lang="en-US" dirty="0" smtClean="0">
                <a:sym typeface="Wingdings" pitchFamily="2" charset="2"/>
              </a:rPr>
              <a:t> politician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SAG president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TV host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Declared for Goldwater: “Time for Choosing”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CA governor, 1967-1975</a:t>
            </a:r>
          </a:p>
        </p:txBody>
      </p:sp>
      <p:pic>
        <p:nvPicPr>
          <p:cNvPr id="5" name="Content Placeholder 4" descr="ronaldreaga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57799" y="1773523"/>
            <a:ext cx="2903417" cy="4398677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16081</TotalTime>
  <Words>307</Words>
  <Application>Microsoft Office PowerPoint</Application>
  <PresentationFormat>On-screen Show (4:3)</PresentationFormat>
  <Paragraphs>82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Foundry</vt:lpstr>
      <vt:lpstr>Lecture 27: The Thatcher and Reagan Revolutions</vt:lpstr>
      <vt:lpstr>Overview</vt:lpstr>
      <vt:lpstr>Problems of the 1970s</vt:lpstr>
      <vt:lpstr>Milton Friedman (1912-2006)</vt:lpstr>
      <vt:lpstr>Public Choice</vt:lpstr>
      <vt:lpstr>Supply-siders</vt:lpstr>
      <vt:lpstr>Margaret Thatcher (1925-2013)</vt:lpstr>
      <vt:lpstr>Margaret Thatcher (1925-2013)</vt:lpstr>
      <vt:lpstr>Ronald Reagan (1911-2004)</vt:lpstr>
      <vt:lpstr>Ronald Reagan (1911-2004)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54</cp:revision>
  <dcterms:created xsi:type="dcterms:W3CDTF">2015-03-09T21:20:29Z</dcterms:created>
  <dcterms:modified xsi:type="dcterms:W3CDTF">2015-05-24T20:22:34Z</dcterms:modified>
</cp:coreProperties>
</file>