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5" r:id="rId4"/>
    <p:sldId id="306" r:id="rId5"/>
    <p:sldId id="307" r:id="rId6"/>
    <p:sldId id="310" r:id="rId7"/>
    <p:sldId id="308" r:id="rId8"/>
    <p:sldId id="301" r:id="rId9"/>
    <p:sldId id="309" r:id="rId10"/>
    <p:sldId id="302" r:id="rId11"/>
    <p:sldId id="304" r:id="rId12"/>
    <p:sldId id="303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25: Murray </a:t>
            </a:r>
            <a:r>
              <a:rPr lang="en-US" dirty="0" err="1" smtClean="0"/>
              <a:t>Rothbard</a:t>
            </a:r>
            <a:r>
              <a:rPr lang="en-US" dirty="0" smtClean="0"/>
              <a:t> and the Libertarian Party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Cato Institute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Ed Crane (b. 1944)</a:t>
            </a:r>
          </a:p>
          <a:p>
            <a:endParaRPr lang="en-US" dirty="0" smtClean="0"/>
          </a:p>
          <a:p>
            <a:r>
              <a:rPr lang="en-US" dirty="0" smtClean="0"/>
              <a:t>Founded Cato with </a:t>
            </a:r>
            <a:r>
              <a:rPr lang="en-US" dirty="0" err="1" smtClean="0"/>
              <a:t>Rothbard</a:t>
            </a:r>
            <a:r>
              <a:rPr lang="en-US" dirty="0" smtClean="0"/>
              <a:t> and </a:t>
            </a:r>
            <a:r>
              <a:rPr lang="en-US" dirty="0" err="1" smtClean="0"/>
              <a:t>Kochs</a:t>
            </a:r>
            <a:r>
              <a:rPr lang="en-US" dirty="0" smtClean="0"/>
              <a:t> in 1977</a:t>
            </a:r>
          </a:p>
          <a:p>
            <a:endParaRPr lang="en-US" dirty="0" smtClean="0"/>
          </a:p>
          <a:p>
            <a:r>
              <a:rPr lang="en-US" dirty="0" smtClean="0"/>
              <a:t>“Moderate” libertarianism</a:t>
            </a:r>
          </a:p>
          <a:p>
            <a:endParaRPr lang="en-US" dirty="0" smtClean="0"/>
          </a:p>
          <a:p>
            <a:r>
              <a:rPr lang="en-US" dirty="0" smtClean="0"/>
              <a:t>Koch putsch, 2011-2012</a:t>
            </a:r>
            <a:endParaRPr lang="en-US" dirty="0"/>
          </a:p>
        </p:txBody>
      </p:sp>
      <p:pic>
        <p:nvPicPr>
          <p:cNvPr id="5" name="Content Placeholder 4" descr="ed-cran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5070" y="1646238"/>
            <a:ext cx="3124859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Ludwig von </a:t>
            </a:r>
            <a:r>
              <a:rPr lang="en-US" dirty="0" err="1" smtClean="0"/>
              <a:t>Mises</a:t>
            </a:r>
            <a:r>
              <a:rPr lang="en-US" dirty="0" smtClean="0"/>
              <a:t> Institute</a:t>
            </a:r>
            <a:endParaRPr lang="en-US" dirty="0"/>
          </a:p>
        </p:txBody>
      </p:sp>
      <p:pic>
        <p:nvPicPr>
          <p:cNvPr id="5" name="Content Placeholder 4" descr="lewrockwe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655876"/>
            <a:ext cx="3429000" cy="4506686"/>
          </a:xfrm>
        </p:spPr>
      </p:pic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Lew Rockwell (b. 1944)</a:t>
            </a:r>
          </a:p>
          <a:p>
            <a:endParaRPr lang="en-US" dirty="0" smtClean="0"/>
          </a:p>
          <a:p>
            <a:r>
              <a:rPr lang="en-US" dirty="0" err="1" smtClean="0"/>
              <a:t>LvMI</a:t>
            </a:r>
            <a:r>
              <a:rPr lang="en-US" dirty="0" smtClean="0"/>
              <a:t> founded as vehicle for </a:t>
            </a:r>
            <a:r>
              <a:rPr lang="en-US" dirty="0" err="1" smtClean="0"/>
              <a:t>Rothbard</a:t>
            </a:r>
            <a:r>
              <a:rPr lang="en-US" dirty="0" smtClean="0"/>
              <a:t> in 1982</a:t>
            </a:r>
          </a:p>
          <a:p>
            <a:endParaRPr lang="en-US" dirty="0" smtClean="0"/>
          </a:p>
          <a:p>
            <a:r>
              <a:rPr lang="en-US" dirty="0" smtClean="0"/>
              <a:t>Activities</a:t>
            </a:r>
          </a:p>
          <a:p>
            <a:pPr lvl="1"/>
            <a:r>
              <a:rPr lang="en-US" dirty="0" smtClean="0"/>
              <a:t>Conferences</a:t>
            </a:r>
          </a:p>
          <a:p>
            <a:pPr lvl="1"/>
            <a:r>
              <a:rPr lang="en-US" dirty="0" smtClean="0"/>
              <a:t>Research fellowships</a:t>
            </a:r>
          </a:p>
          <a:p>
            <a:pPr lvl="1"/>
            <a:r>
              <a:rPr lang="en-US" dirty="0" smtClean="0"/>
              <a:t>Publications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Libertarian Party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John Hospers (1918-2011)/Theodora Nathan (1923-2014) and Roger MacBride (1929-1995)</a:t>
            </a:r>
          </a:p>
          <a:p>
            <a:endParaRPr lang="en-US" dirty="0" smtClean="0"/>
          </a:p>
          <a:p>
            <a:r>
              <a:rPr lang="en-US" dirty="0" smtClean="0"/>
              <a:t>Ideas vs. electability</a:t>
            </a:r>
          </a:p>
          <a:p>
            <a:pPr lvl="1"/>
            <a:r>
              <a:rPr lang="en-US" dirty="0" err="1" smtClean="0"/>
              <a:t>Rothbard</a:t>
            </a:r>
            <a:r>
              <a:rPr lang="en-US" dirty="0" smtClean="0"/>
              <a:t> and the platform</a:t>
            </a:r>
          </a:p>
          <a:p>
            <a:pPr lvl="1"/>
            <a:r>
              <a:rPr lang="en-US" dirty="0" smtClean="0"/>
              <a:t>Clark/Koch candidacy and “low-tax liberalism”</a:t>
            </a:r>
          </a:p>
          <a:p>
            <a:endParaRPr lang="en-US" dirty="0" smtClean="0"/>
          </a:p>
          <a:p>
            <a:r>
              <a:rPr lang="en-US" dirty="0" smtClean="0"/>
              <a:t>Prominent candidates: Ron Paul, Bob Barr, Gary Johnson</a:t>
            </a:r>
          </a:p>
        </p:txBody>
      </p:sp>
      <p:pic>
        <p:nvPicPr>
          <p:cNvPr id="6" name="Content Placeholder 5" descr="John_Hosper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206500" y="1972469"/>
            <a:ext cx="2540000" cy="3873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Conservative and libertarian ideas could not spread without journals and institutions</a:t>
            </a:r>
          </a:p>
          <a:p>
            <a:endParaRPr lang="en-US" dirty="0" smtClean="0"/>
          </a:p>
          <a:p>
            <a:r>
              <a:rPr lang="en-US" dirty="0" smtClean="0"/>
              <a:t>“Mr. Libertarian” Murray </a:t>
            </a:r>
            <a:r>
              <a:rPr lang="en-US" dirty="0" err="1" smtClean="0"/>
              <a:t>Rothbard</a:t>
            </a:r>
            <a:r>
              <a:rPr lang="en-US" dirty="0" smtClean="0"/>
              <a:t> the central figure in the libertarian movement, 1960s-1980s</a:t>
            </a:r>
          </a:p>
          <a:p>
            <a:endParaRPr lang="en-US" dirty="0" smtClean="0"/>
          </a:p>
          <a:p>
            <a:r>
              <a:rPr lang="en-US" dirty="0" smtClean="0"/>
              <a:t>Libertarian Party’s difficulties in the two-party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Conservative &amp; Libertarian publications and institutes</a:t>
            </a:r>
          </a:p>
          <a:p>
            <a:endParaRPr lang="en-US" dirty="0" smtClean="0"/>
          </a:p>
          <a:p>
            <a:r>
              <a:rPr lang="en-US" dirty="0" smtClean="0"/>
              <a:t>Career of Murray </a:t>
            </a:r>
            <a:r>
              <a:rPr lang="en-US" dirty="0" err="1" smtClean="0"/>
              <a:t>Rothbard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Libertarian Party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Human Events</a:t>
            </a:r>
            <a:r>
              <a:rPr lang="en-US" dirty="0" smtClean="0"/>
              <a:t> (1944-2013)</a:t>
            </a:r>
            <a:endParaRPr lang="en-US" i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Felix Morley (1894-1982)</a:t>
            </a:r>
          </a:p>
          <a:p>
            <a:pPr lvl="1"/>
            <a:r>
              <a:rPr lang="en-US" i="1" dirty="0" smtClean="0"/>
              <a:t>Baltimore Sun</a:t>
            </a:r>
            <a:r>
              <a:rPr lang="en-US" dirty="0" smtClean="0"/>
              <a:t>, </a:t>
            </a:r>
            <a:r>
              <a:rPr lang="en-US" i="1" dirty="0" smtClean="0"/>
              <a:t>Washington Post</a:t>
            </a:r>
            <a:endParaRPr lang="en-US" dirty="0" smtClean="0"/>
          </a:p>
          <a:p>
            <a:pPr lvl="1"/>
            <a:r>
              <a:rPr lang="en-US" dirty="0" smtClean="0"/>
              <a:t>Pulitzer in 1936</a:t>
            </a:r>
          </a:p>
          <a:p>
            <a:pPr lvl="1"/>
            <a:r>
              <a:rPr lang="en-US" dirty="0" smtClean="0"/>
              <a:t>Haverford College</a:t>
            </a:r>
          </a:p>
          <a:p>
            <a:pPr lvl="1"/>
            <a:r>
              <a:rPr lang="en-US" i="1" dirty="0" smtClean="0"/>
              <a:t>Power in the People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smtClean="0"/>
              <a:t>Henry </a:t>
            </a:r>
            <a:r>
              <a:rPr lang="en-US" dirty="0" err="1" smtClean="0"/>
              <a:t>Regnery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Influence on Reagan</a:t>
            </a:r>
          </a:p>
          <a:p>
            <a:endParaRPr lang="en-US" dirty="0"/>
          </a:p>
        </p:txBody>
      </p:sp>
      <p:pic>
        <p:nvPicPr>
          <p:cNvPr id="5" name="Content Placeholder 4" descr="Felix-Morley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38754" y="1752600"/>
            <a:ext cx="2999846" cy="449976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Volker Fund (1947-1964)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William Volker (1859-1947) &amp; Harold </a:t>
            </a:r>
            <a:r>
              <a:rPr lang="en-US" dirty="0" err="1" smtClean="0"/>
              <a:t>Luhnow</a:t>
            </a:r>
            <a:r>
              <a:rPr lang="en-US" dirty="0" smtClean="0"/>
              <a:t> (1895-1978)</a:t>
            </a:r>
          </a:p>
          <a:p>
            <a:endParaRPr lang="en-US" dirty="0" smtClean="0"/>
          </a:p>
          <a:p>
            <a:r>
              <a:rPr lang="en-US" dirty="0" smtClean="0"/>
              <a:t>Funded classical liberals: Hayek, </a:t>
            </a:r>
            <a:r>
              <a:rPr lang="en-US" dirty="0" err="1" smtClean="0"/>
              <a:t>Mises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National Book Foundation</a:t>
            </a:r>
          </a:p>
          <a:p>
            <a:endParaRPr lang="en-US" dirty="0" smtClean="0"/>
          </a:p>
          <a:p>
            <a:r>
              <a:rPr lang="en-US" dirty="0" smtClean="0"/>
              <a:t>Old Right conferences</a:t>
            </a:r>
          </a:p>
          <a:p>
            <a:endParaRPr lang="en-US" dirty="0" smtClean="0"/>
          </a:p>
          <a:p>
            <a:r>
              <a:rPr lang="en-US" dirty="0" smtClean="0"/>
              <a:t>$$ </a:t>
            </a:r>
            <a:r>
              <a:rPr lang="en-US" dirty="0" smtClean="0">
                <a:sym typeface="Wingdings" pitchFamily="2" charset="2"/>
              </a:rPr>
              <a:t> Hoover Institution</a:t>
            </a:r>
            <a:endParaRPr lang="en-US" dirty="0"/>
          </a:p>
        </p:txBody>
      </p:sp>
      <p:pic>
        <p:nvPicPr>
          <p:cNvPr id="6" name="Content Placeholder 5" descr="william_volke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47750" y="1899444"/>
            <a:ext cx="2857500" cy="4019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Institute for Humane Studies</a:t>
            </a:r>
            <a:endParaRPr lang="en-US" dirty="0"/>
          </a:p>
        </p:txBody>
      </p:sp>
      <p:pic>
        <p:nvPicPr>
          <p:cNvPr id="5" name="Content Placeholder 4" descr="F_A_'Baldy'_Harpe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206500" y="1966119"/>
            <a:ext cx="2540000" cy="3886200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F.A. “Baldy” Harper (1905-1973)</a:t>
            </a:r>
          </a:p>
          <a:p>
            <a:pPr lvl="1"/>
            <a:r>
              <a:rPr lang="en-US" dirty="0" smtClean="0"/>
              <a:t>FEE</a:t>
            </a:r>
          </a:p>
          <a:p>
            <a:pPr lvl="1"/>
            <a:r>
              <a:rPr lang="en-US" dirty="0" smtClean="0"/>
              <a:t>Mont </a:t>
            </a:r>
            <a:r>
              <a:rPr lang="en-US" dirty="0" err="1" smtClean="0"/>
              <a:t>Pelerin</a:t>
            </a:r>
            <a:r>
              <a:rPr lang="en-US" dirty="0" smtClean="0"/>
              <a:t> Society</a:t>
            </a:r>
          </a:p>
          <a:p>
            <a:pPr lvl="1"/>
            <a:r>
              <a:rPr lang="en-US" dirty="0" smtClean="0"/>
              <a:t>Volker Fund</a:t>
            </a:r>
          </a:p>
          <a:p>
            <a:endParaRPr lang="en-US" dirty="0" smtClean="0"/>
          </a:p>
          <a:p>
            <a:r>
              <a:rPr lang="en-US" dirty="0" smtClean="0"/>
              <a:t>IHS activities</a:t>
            </a:r>
          </a:p>
          <a:p>
            <a:pPr lvl="1"/>
            <a:r>
              <a:rPr lang="en-US" dirty="0" smtClean="0"/>
              <a:t>Conferences</a:t>
            </a:r>
          </a:p>
          <a:p>
            <a:pPr lvl="1"/>
            <a:r>
              <a:rPr lang="en-US" dirty="0" smtClean="0"/>
              <a:t>Campus events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Liberty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Pierre Goodrich (1894-1973)</a:t>
            </a:r>
          </a:p>
          <a:p>
            <a:endParaRPr lang="en-US" dirty="0" smtClean="0"/>
          </a:p>
          <a:p>
            <a:r>
              <a:rPr lang="en-US" dirty="0" smtClean="0"/>
              <a:t>Activities</a:t>
            </a:r>
          </a:p>
          <a:p>
            <a:pPr lvl="1"/>
            <a:r>
              <a:rPr lang="en-US" dirty="0" smtClean="0"/>
              <a:t>Publishing</a:t>
            </a:r>
          </a:p>
          <a:p>
            <a:pPr lvl="2"/>
            <a:r>
              <a:rPr lang="en-US" dirty="0" smtClean="0"/>
              <a:t>Smith, </a:t>
            </a:r>
            <a:r>
              <a:rPr lang="en-US" dirty="0" err="1" smtClean="0"/>
              <a:t>Richardo</a:t>
            </a:r>
            <a:r>
              <a:rPr lang="en-US" dirty="0" smtClean="0"/>
              <a:t>, Tocqueville, Mill, </a:t>
            </a:r>
            <a:r>
              <a:rPr lang="en-US" dirty="0" err="1" smtClean="0"/>
              <a:t>Mises</a:t>
            </a:r>
            <a:r>
              <a:rPr lang="en-US" dirty="0" smtClean="0"/>
              <a:t>, etc.</a:t>
            </a:r>
          </a:p>
          <a:p>
            <a:pPr lvl="2"/>
            <a:r>
              <a:rPr lang="en-US" dirty="0" smtClean="0"/>
              <a:t>Natural law and Enlightenment</a:t>
            </a:r>
          </a:p>
          <a:p>
            <a:pPr lvl="1"/>
            <a:r>
              <a:rPr lang="en-US" dirty="0" smtClean="0"/>
              <a:t>Conferences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American Spectator</a:t>
            </a:r>
            <a:r>
              <a:rPr lang="en-US" dirty="0" smtClean="0"/>
              <a:t> (1967-2014)</a:t>
            </a:r>
            <a:endParaRPr lang="en-US" i="1" dirty="0"/>
          </a:p>
        </p:txBody>
      </p:sp>
      <p:pic>
        <p:nvPicPr>
          <p:cNvPr id="5" name="Content Placeholder 4" descr="r-emmett-tyrrell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2207419"/>
            <a:ext cx="2971800" cy="34036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R. Emmett Tyrrell (b. 1943)</a:t>
            </a:r>
          </a:p>
          <a:p>
            <a:endParaRPr lang="en-US" dirty="0" smtClean="0"/>
          </a:p>
          <a:p>
            <a:r>
              <a:rPr lang="en-US" dirty="0" smtClean="0"/>
              <a:t>Modeled on Mencken’s </a:t>
            </a:r>
            <a:r>
              <a:rPr lang="en-US" i="1" dirty="0" smtClean="0"/>
              <a:t>American Mercury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Generally libertarian</a:t>
            </a:r>
          </a:p>
          <a:p>
            <a:endParaRPr lang="en-US" dirty="0" smtClean="0"/>
          </a:p>
          <a:p>
            <a:r>
              <a:rPr lang="en-US" dirty="0" smtClean="0"/>
              <a:t>Peaked in Clinton years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Murray </a:t>
            </a:r>
            <a:r>
              <a:rPr lang="en-US" dirty="0" err="1" smtClean="0"/>
              <a:t>Rothbard</a:t>
            </a:r>
            <a:r>
              <a:rPr lang="en-US" dirty="0" smtClean="0"/>
              <a:t> (1926-1995)</a:t>
            </a:r>
            <a:endParaRPr lang="en-US" dirty="0"/>
          </a:p>
        </p:txBody>
      </p:sp>
      <p:pic>
        <p:nvPicPr>
          <p:cNvPr id="5" name="Content Placeholder 4" descr="MurrayRothbar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717278"/>
            <a:ext cx="2667000" cy="4383881"/>
          </a:xfrm>
        </p:spPr>
      </p:pic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Brooklyn Polytechnic, UNLV</a:t>
            </a:r>
          </a:p>
          <a:p>
            <a:endParaRPr lang="en-US" dirty="0" smtClean="0"/>
          </a:p>
          <a:p>
            <a:r>
              <a:rPr lang="en-US" dirty="0" smtClean="0"/>
              <a:t>Student of </a:t>
            </a:r>
            <a:r>
              <a:rPr lang="en-US" dirty="0" err="1" smtClean="0"/>
              <a:t>Mises</a:t>
            </a:r>
            <a:endParaRPr lang="en-US" dirty="0" smtClean="0"/>
          </a:p>
          <a:p>
            <a:endParaRPr lang="en-US" dirty="0" smtClean="0"/>
          </a:p>
          <a:p>
            <a:r>
              <a:rPr lang="en-US" i="1" dirty="0" smtClean="0"/>
              <a:t>Man, Economy, and State</a:t>
            </a:r>
            <a:r>
              <a:rPr lang="en-US" dirty="0" smtClean="0"/>
              <a:t> (1962)</a:t>
            </a:r>
          </a:p>
          <a:p>
            <a:endParaRPr lang="en-US" i="1" dirty="0" smtClean="0"/>
          </a:p>
          <a:p>
            <a:r>
              <a:rPr lang="en-US" i="1" dirty="0" smtClean="0"/>
              <a:t>America’s Great Depression</a:t>
            </a:r>
            <a:r>
              <a:rPr lang="en-US" dirty="0" smtClean="0"/>
              <a:t>(1963)</a:t>
            </a:r>
            <a:endParaRPr lang="en-US" i="1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Murray </a:t>
            </a:r>
            <a:r>
              <a:rPr lang="en-US" dirty="0" err="1" smtClean="0"/>
              <a:t>Rothbard</a:t>
            </a:r>
            <a:r>
              <a:rPr lang="en-US" dirty="0" smtClean="0"/>
              <a:t> (1926-1995)</a:t>
            </a:r>
            <a:endParaRPr lang="en-US" dirty="0"/>
          </a:p>
        </p:txBody>
      </p:sp>
      <p:pic>
        <p:nvPicPr>
          <p:cNvPr id="5" name="Content Placeholder 4" descr="MurrayRothbar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717278"/>
            <a:ext cx="2667000" cy="4383881"/>
          </a:xfrm>
        </p:spPr>
      </p:pic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Break with Right: </a:t>
            </a:r>
            <a:r>
              <a:rPr lang="en-US" i="1" dirty="0" smtClean="0"/>
              <a:t>Left and Right</a:t>
            </a:r>
            <a:r>
              <a:rPr lang="en-US" dirty="0" smtClean="0"/>
              <a:t> w/Karl Hess &amp; Leonard </a:t>
            </a:r>
            <a:r>
              <a:rPr lang="en-US" dirty="0" err="1" smtClean="0"/>
              <a:t>Liggio</a:t>
            </a:r>
            <a:endParaRPr lang="en-US" dirty="0" smtClean="0"/>
          </a:p>
          <a:p>
            <a:endParaRPr lang="en-US" dirty="0" smtClean="0"/>
          </a:p>
          <a:p>
            <a:r>
              <a:rPr lang="en-US" i="1" dirty="0" smtClean="0"/>
              <a:t>For a New Liberty</a:t>
            </a:r>
            <a:r>
              <a:rPr lang="en-US" dirty="0" smtClean="0"/>
              <a:t> (1972): stressed NAP</a:t>
            </a:r>
          </a:p>
          <a:p>
            <a:endParaRPr lang="en-US" i="1" dirty="0" smtClean="0"/>
          </a:p>
          <a:p>
            <a:r>
              <a:rPr lang="en-US" i="1" dirty="0" smtClean="0"/>
              <a:t>Conceived in Liberty</a:t>
            </a:r>
            <a:r>
              <a:rPr lang="en-US" dirty="0" smtClean="0"/>
              <a:t> (1975-1979)</a:t>
            </a:r>
          </a:p>
          <a:p>
            <a:endParaRPr lang="en-US" i="1" dirty="0" smtClean="0"/>
          </a:p>
          <a:p>
            <a:r>
              <a:rPr lang="en-US" i="1" dirty="0" smtClean="0"/>
              <a:t>The Ethics of Liberty</a:t>
            </a:r>
            <a:r>
              <a:rPr lang="en-US" dirty="0" smtClean="0"/>
              <a:t> (1982)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Casey: </a:t>
            </a:r>
            <a:r>
              <a:rPr lang="en-US" i="1" dirty="0" smtClean="0"/>
              <a:t>FP II</a:t>
            </a:r>
            <a:r>
              <a:rPr lang="en-US" dirty="0" smtClean="0"/>
              <a:t>, 56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16206</TotalTime>
  <Words>365</Words>
  <Application>Microsoft Office PowerPoint</Application>
  <PresentationFormat>On-screen Show (4:3)</PresentationFormat>
  <Paragraphs>103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Foundry</vt:lpstr>
      <vt:lpstr>Lecture 25: Murray Rothbard and the Libertarian Party</vt:lpstr>
      <vt:lpstr>Overview</vt:lpstr>
      <vt:lpstr>Human Events (1944-2013)</vt:lpstr>
      <vt:lpstr>Volker Fund (1947-1964)</vt:lpstr>
      <vt:lpstr>Institute for Humane Studies</vt:lpstr>
      <vt:lpstr>Liberty Fund</vt:lpstr>
      <vt:lpstr>American Spectator (1967-2014)</vt:lpstr>
      <vt:lpstr>Murray Rothbard (1926-1995)</vt:lpstr>
      <vt:lpstr>Murray Rothbard (1926-1995)</vt:lpstr>
      <vt:lpstr>Cato Institute</vt:lpstr>
      <vt:lpstr>Ludwig von Mises Institute</vt:lpstr>
      <vt:lpstr>Libertarian Party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61</cp:revision>
  <dcterms:created xsi:type="dcterms:W3CDTF">2015-03-09T21:20:29Z</dcterms:created>
  <dcterms:modified xsi:type="dcterms:W3CDTF">2015-05-23T20:33:17Z</dcterms:modified>
</cp:coreProperties>
</file>