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301" r:id="rId4"/>
    <p:sldId id="310" r:id="rId5"/>
    <p:sldId id="305" r:id="rId6"/>
    <p:sldId id="311" r:id="rId7"/>
    <p:sldId id="309" r:id="rId8"/>
    <p:sldId id="308" r:id="rId9"/>
    <p:sldId id="312" r:id="rId10"/>
    <p:sldId id="307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Lecture 23: William F. Buckley and </a:t>
            </a:r>
            <a:r>
              <a:rPr lang="en-US" i="1" dirty="0" smtClean="0"/>
              <a:t>National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Liberty Classroom: History of Conservatism and Libertarianism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Barry Goldwater (1909-1998)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AZ senator</a:t>
            </a:r>
          </a:p>
          <a:p>
            <a:endParaRPr lang="en-US" i="1" dirty="0" smtClean="0"/>
          </a:p>
          <a:p>
            <a:r>
              <a:rPr lang="en-US" i="1" dirty="0" smtClean="0"/>
              <a:t>The Conscience of a Conservative</a:t>
            </a:r>
            <a:r>
              <a:rPr lang="en-US" dirty="0" smtClean="0"/>
              <a:t> (with Brent </a:t>
            </a:r>
            <a:r>
              <a:rPr lang="en-US" dirty="0" err="1" smtClean="0"/>
              <a:t>Bozell</a:t>
            </a:r>
            <a:r>
              <a:rPr lang="en-US" dirty="0" smtClean="0"/>
              <a:t>)</a:t>
            </a:r>
          </a:p>
          <a:p>
            <a:endParaRPr lang="en-US" i="1" dirty="0" smtClean="0"/>
          </a:p>
          <a:p>
            <a:r>
              <a:rPr lang="en-US" dirty="0" smtClean="0"/>
              <a:t>1964 candidacy</a:t>
            </a:r>
          </a:p>
          <a:p>
            <a:pPr lvl="1"/>
            <a:r>
              <a:rPr lang="en-US" dirty="0" smtClean="0"/>
              <a:t>Conservative rallying point</a:t>
            </a:r>
          </a:p>
          <a:p>
            <a:pPr lvl="1"/>
            <a:r>
              <a:rPr lang="en-US" dirty="0" smtClean="0"/>
              <a:t>Nomination speech</a:t>
            </a:r>
          </a:p>
          <a:p>
            <a:pPr lvl="1"/>
            <a:r>
              <a:rPr lang="en-US" dirty="0" smtClean="0"/>
              <a:t>Landslide defeat</a:t>
            </a:r>
            <a:endParaRPr lang="en-US" dirty="0"/>
          </a:p>
        </p:txBody>
      </p:sp>
      <p:pic>
        <p:nvPicPr>
          <p:cNvPr id="5" name="Content Placeholder 4" descr="Barry_Goldwater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59080" y="1646238"/>
            <a:ext cx="3216840" cy="45259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National Review</a:t>
            </a:r>
            <a:r>
              <a:rPr lang="en-US" dirty="0" smtClean="0"/>
              <a:t> the most influential conservative publication from 1955</a:t>
            </a:r>
          </a:p>
          <a:p>
            <a:pPr lvl="1"/>
            <a:r>
              <a:rPr lang="en-US" dirty="0" smtClean="0"/>
              <a:t>Organ of “official” conservatism</a:t>
            </a:r>
          </a:p>
          <a:p>
            <a:pPr lvl="1"/>
            <a:r>
              <a:rPr lang="en-US" dirty="0" smtClean="0"/>
              <a:t>Attempts to maintain alliances between libertarians</a:t>
            </a:r>
            <a:r>
              <a:rPr lang="en-US" dirty="0" smtClean="0"/>
              <a:t> </a:t>
            </a:r>
            <a:r>
              <a:rPr lang="en-US" dirty="0" smtClean="0"/>
              <a:t>&amp; traditionalists</a:t>
            </a:r>
          </a:p>
          <a:p>
            <a:pPr lvl="1"/>
            <a:r>
              <a:rPr lang="en-US" dirty="0" smtClean="0"/>
              <a:t>Periodically excommunicated the “fringe”</a:t>
            </a:r>
          </a:p>
          <a:p>
            <a:endParaRPr lang="en-US" dirty="0" smtClean="0"/>
          </a:p>
          <a:p>
            <a:r>
              <a:rPr lang="en-US" dirty="0" smtClean="0"/>
              <a:t>Goldwater candidacy helps make conservatives politically active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Career of William F. Buckley</a:t>
            </a:r>
          </a:p>
          <a:p>
            <a:endParaRPr lang="en-US" dirty="0" smtClean="0"/>
          </a:p>
          <a:p>
            <a:r>
              <a:rPr lang="en-US" i="1" dirty="0" smtClean="0"/>
              <a:t>National Review</a:t>
            </a:r>
            <a:r>
              <a:rPr lang="en-US" dirty="0" smtClean="0"/>
              <a:t> and its influence</a:t>
            </a:r>
          </a:p>
          <a:p>
            <a:endParaRPr lang="en-US" dirty="0" smtClean="0"/>
          </a:p>
          <a:p>
            <a:r>
              <a:rPr lang="en-US" dirty="0" smtClean="0"/>
              <a:t>Goldwater candidacy</a:t>
            </a:r>
          </a:p>
          <a:p>
            <a:pPr>
              <a:buNone/>
            </a:pPr>
            <a:endParaRPr 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William F. </a:t>
            </a:r>
            <a:r>
              <a:rPr lang="en-US" dirty="0" smtClean="0"/>
              <a:t>Buckley, Jr. </a:t>
            </a:r>
            <a:r>
              <a:rPr lang="en-US" dirty="0" smtClean="0"/>
              <a:t>(1925-2008)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Oil family</a:t>
            </a:r>
          </a:p>
          <a:p>
            <a:endParaRPr lang="en-US" dirty="0" smtClean="0"/>
          </a:p>
          <a:p>
            <a:r>
              <a:rPr lang="en-US" i="1" dirty="0" smtClean="0"/>
              <a:t>God and Man at Yale</a:t>
            </a:r>
            <a:r>
              <a:rPr lang="en-US" dirty="0" smtClean="0"/>
              <a:t> (1951)</a:t>
            </a:r>
          </a:p>
          <a:p>
            <a:endParaRPr lang="en-US" i="1" dirty="0" smtClean="0"/>
          </a:p>
          <a:p>
            <a:r>
              <a:rPr lang="en-US" i="1" dirty="0" smtClean="0"/>
              <a:t>McCarthy and His Enemies</a:t>
            </a:r>
            <a:r>
              <a:rPr lang="en-US" dirty="0" smtClean="0"/>
              <a:t> (1954)</a:t>
            </a:r>
          </a:p>
          <a:p>
            <a:endParaRPr lang="en-US" i="1" dirty="0" smtClean="0"/>
          </a:p>
          <a:p>
            <a:r>
              <a:rPr lang="en-US" i="1" dirty="0" smtClean="0"/>
              <a:t>National Review</a:t>
            </a:r>
            <a:r>
              <a:rPr lang="en-US" dirty="0" smtClean="0"/>
              <a:t> (1955)</a:t>
            </a:r>
            <a:endParaRPr lang="en-US" i="1" dirty="0"/>
          </a:p>
        </p:txBody>
      </p:sp>
      <p:pic>
        <p:nvPicPr>
          <p:cNvPr id="5" name="Content Placeholder 4" descr="WilliamFBuckley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48262" y="1766094"/>
            <a:ext cx="3038475" cy="42862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William F. </a:t>
            </a:r>
            <a:r>
              <a:rPr lang="en-US" dirty="0" smtClean="0"/>
              <a:t>Buckley, Jr. </a:t>
            </a:r>
            <a:r>
              <a:rPr lang="en-US" dirty="0" smtClean="0"/>
              <a:t>(1925-2008)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 smtClean="0"/>
              <a:t>Up from Liberalism</a:t>
            </a:r>
            <a:r>
              <a:rPr lang="en-US" dirty="0" smtClean="0"/>
              <a:t> (1959)</a:t>
            </a:r>
          </a:p>
          <a:p>
            <a:endParaRPr lang="en-US" dirty="0" smtClean="0"/>
          </a:p>
          <a:p>
            <a:r>
              <a:rPr lang="en-US" dirty="0" smtClean="0"/>
              <a:t>Young Americans for Freedom (1960)</a:t>
            </a:r>
          </a:p>
          <a:p>
            <a:endParaRPr lang="en-US" i="1" dirty="0" smtClean="0"/>
          </a:p>
          <a:p>
            <a:r>
              <a:rPr lang="en-US" dirty="0" smtClean="0"/>
              <a:t>NYC mayoral campaign &amp; </a:t>
            </a:r>
            <a:r>
              <a:rPr lang="en-US" i="1" dirty="0" smtClean="0"/>
              <a:t>The Unmaking of a Mayor</a:t>
            </a:r>
            <a:r>
              <a:rPr lang="en-US" dirty="0" smtClean="0"/>
              <a:t> (1966)</a:t>
            </a:r>
          </a:p>
          <a:p>
            <a:endParaRPr lang="en-US" dirty="0" smtClean="0"/>
          </a:p>
          <a:p>
            <a:r>
              <a:rPr lang="en-US" i="1" dirty="0" smtClean="0"/>
              <a:t>Firing Line</a:t>
            </a:r>
            <a:r>
              <a:rPr lang="en-US" dirty="0" smtClean="0"/>
              <a:t> (1966-2000)</a:t>
            </a:r>
            <a:endParaRPr lang="en-US" i="1" dirty="0"/>
          </a:p>
        </p:txBody>
      </p:sp>
      <p:pic>
        <p:nvPicPr>
          <p:cNvPr id="5" name="Content Placeholder 4" descr="WilliamFBuckley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48262" y="1766094"/>
            <a:ext cx="3038475" cy="42862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Frank Meyer (1909-1972)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CP member, 1931-1945</a:t>
            </a:r>
          </a:p>
          <a:p>
            <a:endParaRPr lang="en-US" dirty="0" smtClean="0"/>
          </a:p>
          <a:p>
            <a:r>
              <a:rPr lang="en-US" dirty="0" smtClean="0"/>
              <a:t>Influence of Hayek and Weaver</a:t>
            </a:r>
          </a:p>
          <a:p>
            <a:endParaRPr lang="en-US" dirty="0" smtClean="0"/>
          </a:p>
          <a:p>
            <a:r>
              <a:rPr lang="en-US" dirty="0" smtClean="0"/>
              <a:t>“Principles and Heresies” for </a:t>
            </a:r>
            <a:r>
              <a:rPr lang="en-US" i="1" dirty="0" smtClean="0"/>
              <a:t>NR</a:t>
            </a:r>
            <a:endParaRPr lang="en-US" dirty="0" smtClean="0"/>
          </a:p>
          <a:p>
            <a:endParaRPr lang="en-US" dirty="0" smtClean="0"/>
          </a:p>
          <a:p>
            <a:r>
              <a:rPr lang="en-US" i="1" dirty="0" smtClean="0"/>
              <a:t>The </a:t>
            </a:r>
            <a:r>
              <a:rPr lang="en-US" i="1" dirty="0" err="1" smtClean="0"/>
              <a:t>Moulding</a:t>
            </a:r>
            <a:r>
              <a:rPr lang="en-US" i="1" dirty="0" smtClean="0"/>
              <a:t> of Communists</a:t>
            </a:r>
            <a:r>
              <a:rPr lang="en-US" dirty="0" smtClean="0"/>
              <a:t> (1961)</a:t>
            </a:r>
          </a:p>
          <a:p>
            <a:endParaRPr lang="en-US" i="1" dirty="0" smtClean="0"/>
          </a:p>
          <a:p>
            <a:r>
              <a:rPr lang="en-US" i="1" dirty="0" smtClean="0"/>
              <a:t>In Defense of Freedom</a:t>
            </a:r>
            <a:r>
              <a:rPr lang="en-US" dirty="0" smtClean="0"/>
              <a:t> (1962)</a:t>
            </a:r>
            <a:endParaRPr lang="en-US" i="1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Content Placeholder 4" descr="Frankmeyer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80657" y="2057400"/>
            <a:ext cx="3823369" cy="3962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Frank Meyer (1909-1972)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Fusionism</a:t>
            </a:r>
          </a:p>
          <a:p>
            <a:pPr lvl="1"/>
            <a:r>
              <a:rPr lang="en-US" dirty="0" smtClean="0"/>
              <a:t>Libertarians wrong on skepticism</a:t>
            </a:r>
          </a:p>
          <a:p>
            <a:pPr lvl="1"/>
            <a:r>
              <a:rPr lang="en-US" dirty="0" smtClean="0"/>
              <a:t>Traditionalists wrong on authority</a:t>
            </a:r>
          </a:p>
          <a:p>
            <a:pPr lvl="1"/>
            <a:r>
              <a:rPr lang="en-US" dirty="0" smtClean="0"/>
              <a:t>Libertarians right on individuals’ value and minimalist State</a:t>
            </a:r>
          </a:p>
          <a:p>
            <a:pPr lvl="1"/>
            <a:r>
              <a:rPr lang="en-US" dirty="0" smtClean="0"/>
              <a:t>Traditionalists right on virtue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5" name="Content Placeholder 4" descr="Frankmeyer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80657" y="2057400"/>
            <a:ext cx="3823369" cy="3962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Willmoore</a:t>
            </a:r>
            <a:r>
              <a:rPr lang="en-US" smtClean="0"/>
              <a:t> Kendall (1909-1967)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Political science </a:t>
            </a:r>
            <a:r>
              <a:rPr lang="en-US" dirty="0" err="1" smtClean="0"/>
              <a:t>prof</a:t>
            </a:r>
            <a:r>
              <a:rPr lang="en-US" dirty="0" smtClean="0"/>
              <a:t> at Yale, University of Dallas</a:t>
            </a:r>
          </a:p>
          <a:p>
            <a:pPr>
              <a:buNone/>
            </a:pPr>
            <a:endParaRPr lang="en-US" dirty="0" smtClean="0"/>
          </a:p>
          <a:p>
            <a:r>
              <a:rPr lang="en-US" i="1" dirty="0" smtClean="0"/>
              <a:t>John Locke and the Doctrine of Majority Rule</a:t>
            </a:r>
            <a:r>
              <a:rPr lang="en-US" dirty="0" smtClean="0"/>
              <a:t> (1941)</a:t>
            </a:r>
          </a:p>
          <a:p>
            <a:pPr lvl="1"/>
            <a:r>
              <a:rPr lang="en-US" dirty="0" smtClean="0"/>
              <a:t>“Congressional”</a:t>
            </a:r>
          </a:p>
          <a:p>
            <a:pPr lvl="1"/>
            <a:r>
              <a:rPr lang="en-US" dirty="0" smtClean="0"/>
              <a:t>“Presidential”</a:t>
            </a:r>
          </a:p>
          <a:p>
            <a:endParaRPr lang="en-US" dirty="0" smtClean="0"/>
          </a:p>
          <a:p>
            <a:r>
              <a:rPr lang="en-US" dirty="0" smtClean="0"/>
              <a:t>Critic of the “open society”</a:t>
            </a:r>
            <a:endParaRPr lang="en-US" dirty="0"/>
          </a:p>
        </p:txBody>
      </p:sp>
      <p:pic>
        <p:nvPicPr>
          <p:cNvPr id="5" name="Content Placeholder 4" descr="willmoore-kendall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2299632"/>
            <a:ext cx="4038600" cy="321917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Erik von </a:t>
            </a:r>
            <a:r>
              <a:rPr lang="en-US" dirty="0" err="1" smtClean="0"/>
              <a:t>Kuehnelt-Leddihn</a:t>
            </a:r>
            <a:r>
              <a:rPr lang="en-US" dirty="0" smtClean="0"/>
              <a:t> (1909-1999)</a:t>
            </a:r>
            <a:endParaRPr lang="en-US" dirty="0"/>
          </a:p>
        </p:txBody>
      </p:sp>
      <p:pic>
        <p:nvPicPr>
          <p:cNvPr id="5" name="Content Placeholder 4" descr="Erik-von-KL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990600" y="1676400"/>
            <a:ext cx="3200400" cy="4189614"/>
          </a:xfrm>
        </p:spPr>
      </p:pic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Austria </a:t>
            </a:r>
            <a:r>
              <a:rPr lang="en-US" dirty="0" smtClean="0">
                <a:sym typeface="Wingdings" pitchFamily="2" charset="2"/>
              </a:rPr>
              <a:t> USA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Left = democracy; Right = conservatism, classical liberalism, anarchism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Portland Declaration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i="1" dirty="0" smtClean="0">
                <a:sym typeface="Wingdings" pitchFamily="2" charset="2"/>
              </a:rPr>
              <a:t>Liberty or Equality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NR</a:t>
            </a:r>
            <a:r>
              <a:rPr lang="en-US" dirty="0" smtClean="0"/>
              <a:t>’s Strategy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Hawks in the Cold War</a:t>
            </a:r>
          </a:p>
          <a:p>
            <a:pPr lvl="1"/>
            <a:r>
              <a:rPr lang="en-US" dirty="0" smtClean="0"/>
              <a:t>Burnham and the “Third World War”</a:t>
            </a:r>
          </a:p>
          <a:p>
            <a:pPr lvl="1"/>
            <a:r>
              <a:rPr lang="en-US" dirty="0" smtClean="0"/>
              <a:t>Sacrifice liberty at home if needed</a:t>
            </a:r>
          </a:p>
          <a:p>
            <a:pPr lvl="1"/>
            <a:r>
              <a:rPr lang="en-US" dirty="0" smtClean="0"/>
              <a:t>Pro-Vietnam War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Policing the conservative movement</a:t>
            </a:r>
          </a:p>
          <a:p>
            <a:pPr lvl="1"/>
            <a:r>
              <a:rPr lang="en-US" dirty="0" err="1" smtClean="0"/>
              <a:t>Ayn</a:t>
            </a:r>
            <a:r>
              <a:rPr lang="en-US" dirty="0" smtClean="0"/>
              <a:t> Rand</a:t>
            </a:r>
          </a:p>
          <a:p>
            <a:pPr lvl="1"/>
            <a:r>
              <a:rPr lang="en-US" dirty="0" smtClean="0"/>
              <a:t>John Birch Society</a:t>
            </a:r>
          </a:p>
          <a:p>
            <a:pPr lvl="1"/>
            <a:r>
              <a:rPr lang="en-US" dirty="0" smtClean="0"/>
              <a:t>Murray </a:t>
            </a:r>
            <a:r>
              <a:rPr lang="en-US" dirty="0" err="1" smtClean="0"/>
              <a:t>Rothbard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17135</TotalTime>
  <Words>327</Words>
  <Application>Microsoft Office PowerPoint</Application>
  <PresentationFormat>On-screen Show (4:3)</PresentationFormat>
  <Paragraphs>82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Foundry</vt:lpstr>
      <vt:lpstr>Lecture 23: William F. Buckley and National Review</vt:lpstr>
      <vt:lpstr>Overview</vt:lpstr>
      <vt:lpstr>William F. Buckley, Jr. (1925-2008)</vt:lpstr>
      <vt:lpstr>William F. Buckley, Jr. (1925-2008)</vt:lpstr>
      <vt:lpstr>Frank Meyer (1909-1972)</vt:lpstr>
      <vt:lpstr>Frank Meyer (1909-1972)</vt:lpstr>
      <vt:lpstr>Willmoore Kendall (1909-1967)</vt:lpstr>
      <vt:lpstr>Erik von Kuehnelt-Leddihn (1909-1999)</vt:lpstr>
      <vt:lpstr>NR’s Strategy</vt:lpstr>
      <vt:lpstr>Barry Goldwater (1909-1998)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Definitions and Foundations</dc:title>
  <dc:creator>Jason Jewell</dc:creator>
  <cp:lastModifiedBy>Jason</cp:lastModifiedBy>
  <cp:revision>55</cp:revision>
  <dcterms:created xsi:type="dcterms:W3CDTF">2015-03-09T21:20:29Z</dcterms:created>
  <dcterms:modified xsi:type="dcterms:W3CDTF">2015-05-23T15:33:18Z</dcterms:modified>
</cp:coreProperties>
</file>