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04" r:id="rId5"/>
    <p:sldId id="303" r:id="rId6"/>
    <p:sldId id="302" r:id="rId7"/>
    <p:sldId id="305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Lecture 20: </a:t>
            </a:r>
            <a:r>
              <a:rPr lang="en-US" dirty="0" smtClean="0"/>
              <a:t>Libertarian Foundations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Frank </a:t>
            </a:r>
            <a:r>
              <a:rPr lang="en-US" dirty="0" err="1" smtClean="0"/>
              <a:t>Chodorov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Isabel Paterson</a:t>
            </a:r>
          </a:p>
          <a:p>
            <a:endParaRPr lang="en-US" dirty="0" smtClean="0"/>
          </a:p>
          <a:p>
            <a:r>
              <a:rPr lang="en-US" dirty="0" smtClean="0"/>
              <a:t>Rose Wilder Lane</a:t>
            </a:r>
          </a:p>
          <a:p>
            <a:endParaRPr lang="en-US" dirty="0" smtClean="0"/>
          </a:p>
          <a:p>
            <a:r>
              <a:rPr lang="en-US" dirty="0" err="1" smtClean="0"/>
              <a:t>Ayn</a:t>
            </a:r>
            <a:r>
              <a:rPr lang="en-US" dirty="0" smtClean="0"/>
              <a:t> Rand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Frank </a:t>
            </a:r>
            <a:r>
              <a:rPr lang="en-US" dirty="0" err="1" smtClean="0"/>
              <a:t>Chodorov</a:t>
            </a:r>
            <a:r>
              <a:rPr lang="en-US" dirty="0" smtClean="0"/>
              <a:t> (1887-1966)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Analysis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i="1" dirty="0" smtClean="0">
                <a:sym typeface="Wingdings" pitchFamily="2" charset="2"/>
              </a:rPr>
              <a:t>Human Events</a:t>
            </a:r>
            <a:r>
              <a:rPr lang="en-US" dirty="0" smtClean="0">
                <a:sym typeface="Wingdings" pitchFamily="2" charset="2"/>
              </a:rPr>
              <a:t>  </a:t>
            </a:r>
            <a:r>
              <a:rPr lang="en-US" i="1" dirty="0" smtClean="0">
                <a:sym typeface="Wingdings" pitchFamily="2" charset="2"/>
              </a:rPr>
              <a:t>Freeman</a:t>
            </a:r>
            <a:r>
              <a:rPr lang="en-US" dirty="0" smtClean="0">
                <a:sym typeface="Wingdings" pitchFamily="2" charset="2"/>
              </a:rPr>
              <a:t>  </a:t>
            </a:r>
            <a:r>
              <a:rPr lang="en-US" i="1" dirty="0" smtClean="0">
                <a:sym typeface="Wingdings" pitchFamily="2" charset="2"/>
              </a:rPr>
              <a:t>National Review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Georgist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The Income Tax: Root of All Evil</a:t>
            </a:r>
            <a:r>
              <a:rPr lang="en-US" dirty="0" smtClean="0">
                <a:sym typeface="Wingdings" pitchFamily="2" charset="2"/>
              </a:rPr>
              <a:t> (1954)</a:t>
            </a: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Intercollegiate Society of Individualists (1953)</a:t>
            </a:r>
            <a:endParaRPr lang="en-US" dirty="0" smtClean="0"/>
          </a:p>
        </p:txBody>
      </p:sp>
      <p:pic>
        <p:nvPicPr>
          <p:cNvPr id="10" name="Content Placeholder 9" descr="FrankChodorovPip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9754" y="1752600"/>
            <a:ext cx="2946400" cy="4419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Isabel Paterson (1886-1961)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Journalist, novelist in Vancouver, New York</a:t>
            </a:r>
          </a:p>
          <a:p>
            <a:endParaRPr lang="en-US" dirty="0" smtClean="0"/>
          </a:p>
          <a:p>
            <a:r>
              <a:rPr lang="en-US" i="1" dirty="0" smtClean="0"/>
              <a:t>The God of the Machine</a:t>
            </a:r>
            <a:r>
              <a:rPr lang="en-US" dirty="0" smtClean="0"/>
              <a:t> (1943)</a:t>
            </a:r>
          </a:p>
          <a:p>
            <a:pPr lvl="1"/>
            <a:r>
              <a:rPr lang="en-US" dirty="0" smtClean="0"/>
              <a:t>Society as a circuit</a:t>
            </a:r>
            <a:endParaRPr lang="en-US" dirty="0" smtClean="0"/>
          </a:p>
          <a:p>
            <a:pPr lvl="1"/>
            <a:r>
              <a:rPr lang="en-US" dirty="0" smtClean="0"/>
              <a:t>“The Humanitarian with the Guillotine”</a:t>
            </a:r>
          </a:p>
        </p:txBody>
      </p:sp>
      <p:pic>
        <p:nvPicPr>
          <p:cNvPr id="13" name="Content Placeholder 12" descr="isabel-pater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46919" y="2209800"/>
            <a:ext cx="3429000" cy="3429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Rose Wilder Lane (1886-1968)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Daughter of Laura Ingalls Wilder</a:t>
            </a:r>
          </a:p>
          <a:p>
            <a:endParaRPr lang="en-US" dirty="0" smtClean="0"/>
          </a:p>
          <a:p>
            <a:r>
              <a:rPr lang="en-US" dirty="0" smtClean="0"/>
              <a:t>Journalist, activist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Convert from communism</a:t>
            </a:r>
          </a:p>
          <a:p>
            <a:endParaRPr lang="en-US" dirty="0" smtClean="0"/>
          </a:p>
          <a:p>
            <a:r>
              <a:rPr lang="en-US" i="1" dirty="0" smtClean="0"/>
              <a:t>Give Me Liberty</a:t>
            </a:r>
            <a:r>
              <a:rPr lang="en-US" dirty="0" smtClean="0"/>
              <a:t> (1936)</a:t>
            </a:r>
          </a:p>
          <a:p>
            <a:endParaRPr lang="en-US" i="1" dirty="0" smtClean="0"/>
          </a:p>
          <a:p>
            <a:r>
              <a:rPr lang="en-US" i="1" dirty="0" smtClean="0"/>
              <a:t>The Discovery of Freedom</a:t>
            </a:r>
            <a:r>
              <a:rPr lang="en-US" dirty="0" smtClean="0"/>
              <a:t> (1943)</a:t>
            </a:r>
            <a:endParaRPr lang="en-US" i="1" dirty="0"/>
          </a:p>
        </p:txBody>
      </p:sp>
      <p:pic>
        <p:nvPicPr>
          <p:cNvPr id="9" name="Content Placeholder 8" descr="isabel-pater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42489" y="1676400"/>
            <a:ext cx="3100317" cy="4419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Ayn</a:t>
            </a:r>
            <a:r>
              <a:rPr lang="en-US" dirty="0" smtClean="0"/>
              <a:t> Rand (1905-1982)</a:t>
            </a:r>
            <a:endParaRPr lang="en-US" dirty="0"/>
          </a:p>
        </p:txBody>
      </p:sp>
      <p:pic>
        <p:nvPicPr>
          <p:cNvPr id="9" name="Content Placeholder 8" descr="Ayn-Ra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910493"/>
            <a:ext cx="3429000" cy="4183380"/>
          </a:xfr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Russian immigrant</a:t>
            </a:r>
          </a:p>
          <a:p>
            <a:endParaRPr lang="en-US" dirty="0" smtClean="0"/>
          </a:p>
          <a:p>
            <a:r>
              <a:rPr lang="en-US" i="1" dirty="0" smtClean="0"/>
              <a:t>Night of January 16</a:t>
            </a:r>
            <a:r>
              <a:rPr lang="en-US" i="1" baseline="30000" dirty="0" smtClean="0"/>
              <a:t>th</a:t>
            </a:r>
            <a:r>
              <a:rPr lang="en-US" dirty="0" smtClean="0"/>
              <a:t> (1935)</a:t>
            </a:r>
          </a:p>
          <a:p>
            <a:endParaRPr lang="en-US" i="1" dirty="0" smtClean="0"/>
          </a:p>
          <a:p>
            <a:r>
              <a:rPr lang="en-US" i="1" dirty="0" smtClean="0"/>
              <a:t>We the Living</a:t>
            </a:r>
            <a:r>
              <a:rPr lang="en-US" dirty="0" smtClean="0"/>
              <a:t> (1936)</a:t>
            </a:r>
          </a:p>
          <a:p>
            <a:endParaRPr lang="en-US" i="1" dirty="0" smtClean="0"/>
          </a:p>
          <a:p>
            <a:r>
              <a:rPr lang="en-US" i="1" dirty="0" smtClean="0"/>
              <a:t>Anthem</a:t>
            </a:r>
            <a:r>
              <a:rPr lang="en-US" dirty="0" smtClean="0"/>
              <a:t> (1937)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Ayn</a:t>
            </a:r>
            <a:r>
              <a:rPr lang="en-US" dirty="0" smtClean="0"/>
              <a:t> Rand (1905-1982)</a:t>
            </a:r>
            <a:endParaRPr lang="en-US" dirty="0"/>
          </a:p>
        </p:txBody>
      </p:sp>
      <p:pic>
        <p:nvPicPr>
          <p:cNvPr id="9" name="Content Placeholder 8" descr="Ayn-Ra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910493"/>
            <a:ext cx="3429000" cy="4183380"/>
          </a:xfr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The Fountainhead</a:t>
            </a:r>
            <a:r>
              <a:rPr lang="en-US" dirty="0" smtClean="0"/>
              <a:t> (1943)</a:t>
            </a:r>
          </a:p>
          <a:p>
            <a:endParaRPr lang="en-US" i="1" dirty="0" smtClean="0"/>
          </a:p>
          <a:p>
            <a:r>
              <a:rPr lang="en-US" i="1" dirty="0" smtClean="0"/>
              <a:t>Atlas Shrugged</a:t>
            </a:r>
            <a:r>
              <a:rPr lang="en-US" dirty="0" smtClean="0"/>
              <a:t> (1957)</a:t>
            </a:r>
          </a:p>
          <a:p>
            <a:endParaRPr lang="en-US" i="1" dirty="0" smtClean="0"/>
          </a:p>
          <a:p>
            <a:r>
              <a:rPr lang="en-US" dirty="0" smtClean="0"/>
              <a:t>Nonfiction</a:t>
            </a:r>
          </a:p>
          <a:p>
            <a:pPr lvl="1"/>
            <a:r>
              <a:rPr lang="en-US" i="1" dirty="0" smtClean="0"/>
              <a:t>The Virtue of Selfishness</a:t>
            </a:r>
          </a:p>
          <a:p>
            <a:pPr lvl="1"/>
            <a:r>
              <a:rPr lang="en-US" i="1" dirty="0" smtClean="0"/>
              <a:t>Capitalism: The Unknown Ideal</a:t>
            </a:r>
          </a:p>
          <a:p>
            <a:pPr lvl="1"/>
            <a:r>
              <a:rPr lang="en-US" i="1" dirty="0" smtClean="0"/>
              <a:t>For the New Intellectual</a:t>
            </a:r>
          </a:p>
          <a:p>
            <a:pPr lvl="1"/>
            <a:r>
              <a:rPr lang="en-US" i="1" dirty="0" smtClean="0"/>
              <a:t>The Objectivist</a:t>
            </a:r>
            <a:r>
              <a:rPr lang="en-US" dirty="0" smtClean="0"/>
              <a:t> (newsletter)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Chodorov</a:t>
            </a:r>
            <a:r>
              <a:rPr lang="en-US" dirty="0" smtClean="0"/>
              <a:t>, Paterson, Lane, and Rand lay out individualist philosophy</a:t>
            </a:r>
          </a:p>
          <a:p>
            <a:endParaRPr lang="en-US" dirty="0" smtClean="0"/>
          </a:p>
          <a:p>
            <a:r>
              <a:rPr lang="en-US" dirty="0" smtClean="0"/>
              <a:t>Major influence on later libertarian and </a:t>
            </a:r>
            <a:r>
              <a:rPr lang="en-US" smtClean="0"/>
              <a:t>some conservative figures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15981</TotalTime>
  <Words>199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Lecture 20: Libertarian Foundations II</vt:lpstr>
      <vt:lpstr>Overview</vt:lpstr>
      <vt:lpstr>Frank Chodorov (1887-1966)</vt:lpstr>
      <vt:lpstr>Isabel Paterson (1886-1961)</vt:lpstr>
      <vt:lpstr>Rose Wilder Lane (1886-1968)</vt:lpstr>
      <vt:lpstr>Ayn Rand (1905-1982)</vt:lpstr>
      <vt:lpstr>Ayn Rand (1905-1982)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46</cp:revision>
  <dcterms:created xsi:type="dcterms:W3CDTF">2015-03-09T21:20:29Z</dcterms:created>
  <dcterms:modified xsi:type="dcterms:W3CDTF">2015-05-21T21:46:19Z</dcterms:modified>
</cp:coreProperties>
</file>